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3" r:id="rId6"/>
  </p:sldMasterIdLst>
  <p:notesMasterIdLst>
    <p:notesMasterId r:id="rId20"/>
  </p:notesMasterIdLst>
  <p:handoutMasterIdLst>
    <p:handoutMasterId r:id="rId21"/>
  </p:handoutMasterIdLst>
  <p:sldIdLst>
    <p:sldId id="336" r:id="rId7"/>
    <p:sldId id="328" r:id="rId8"/>
    <p:sldId id="339" r:id="rId9"/>
    <p:sldId id="344" r:id="rId10"/>
    <p:sldId id="389" r:id="rId11"/>
    <p:sldId id="347" r:id="rId12"/>
    <p:sldId id="785" r:id="rId13"/>
    <p:sldId id="525" r:id="rId14"/>
    <p:sldId id="786" r:id="rId15"/>
    <p:sldId id="792" r:id="rId16"/>
    <p:sldId id="801" r:id="rId17"/>
    <p:sldId id="541" r:id="rId18"/>
    <p:sldId id="802" r:id="rId19"/>
  </p:sldIdLst>
  <p:sldSz cx="12192000" cy="6858000"/>
  <p:notesSz cx="7315200" cy="96012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28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orient="horz" pos="4032" userDrawn="1">
          <p15:clr>
            <a:srgbClr val="A4A3A4"/>
          </p15:clr>
        </p15:guide>
        <p15:guide id="4" orient="horz" pos="151" userDrawn="1">
          <p15:clr>
            <a:srgbClr val="A4A3A4"/>
          </p15:clr>
        </p15:guide>
        <p15:guide id="5" orient="horz" pos="258" userDrawn="1">
          <p15:clr>
            <a:srgbClr val="A4A3A4"/>
          </p15:clr>
        </p15:guide>
        <p15:guide id="6" orient="horz" pos="3912" userDrawn="1">
          <p15:clr>
            <a:srgbClr val="A4A3A4"/>
          </p15:clr>
        </p15:guide>
        <p15:guide id="8" pos="329" userDrawn="1">
          <p15:clr>
            <a:srgbClr val="A4A3A4"/>
          </p15:clr>
        </p15:guide>
        <p15:guide id="9" pos="7392" userDrawn="1">
          <p15:clr>
            <a:srgbClr val="A4A3A4"/>
          </p15:clr>
        </p15:guide>
        <p15:guide id="10" pos="3840" userDrawn="1">
          <p15:clr>
            <a:srgbClr val="A4A3A4"/>
          </p15:clr>
        </p15:guide>
        <p15:guide id="11" pos="456" userDrawn="1">
          <p15:clr>
            <a:srgbClr val="A4A3A4"/>
          </p15:clr>
        </p15:guide>
        <p15:guide id="12" pos="5112" userDrawn="1">
          <p15:clr>
            <a:srgbClr val="A4A3A4"/>
          </p15:clr>
        </p15:guide>
        <p15:guide id="13" pos="72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yn Gross" initials="TG" lastIdx="2" clrIdx="6"/>
  <p:cmAuthor id="2" name="Melanie Couton" initials="MAC" lastIdx="11" clrIdx="3"/>
  <p:cmAuthor id="3" name="ralfieri" initials="ra" lastIdx="2" clrIdx="8"/>
  <p:cmAuthor id="4" name="Megan Capel" initials="MC" lastIdx="11" clrIdx="0"/>
  <p:cmAuthor id="5" name="Andrew Bowser" initials="AB" lastIdx="8" clrIdx="2"/>
  <p:cmAuthor id="6" name="mcalloway" initials="mc" lastIdx="1" clrIdx="4"/>
  <p:cmAuthor id="7" name="agoldman" initials="a" lastIdx="4" clrIdx="9"/>
  <p:cmAuthor id="8" name="Devin Overbey" initials="DO" lastIdx="6" clrIdx="7"/>
  <p:cmAuthor id="9" name="Erik Brady" initials="EB" lastIdx="2" clrIdx="5"/>
  <p:cmAuthor id="10" name=" " initials="MAC" lastIdx="21" clrIdx="1"/>
  <p:cmAuthor id="11" name="Kristen Rosenthal" initials="KR" lastIdx="1" clrIdx="10">
    <p:extLst/>
  </p:cmAuthor>
  <p:cmAuthor id="12" name="Kiran D. Mir-Hudgeons" initials="KDM" lastIdx="45" clrIdx="11">
    <p:extLst/>
  </p:cmAuthor>
  <p:cmAuthor id="13" name="CLINICALOPTIONS\krosenthal" initials="C" lastIdx="10" clrIdx="12">
    <p:extLst/>
  </p:cmAuthor>
  <p:cmAuthor id="14" name="Timothy Quill" initials="TQ" lastIdx="16" clrIdx="13">
    <p:extLst/>
  </p:cmAuthor>
  <p:cmAuthor id="15" name="Andrea Boecler" initials="AB" lastIdx="6" clrIdx="1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1471D"/>
    <a:srgbClr val="CDCDCF"/>
    <a:srgbClr val="F2F2F2"/>
    <a:srgbClr val="00B050"/>
    <a:srgbClr val="015873"/>
    <a:srgbClr val="00823B"/>
    <a:srgbClr val="046376"/>
    <a:srgbClr val="013763"/>
    <a:srgbClr val="033453"/>
    <a:srgbClr val="0062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0502" autoAdjust="0"/>
    <p:restoredTop sz="74524" autoAdjust="0"/>
  </p:normalViewPr>
  <p:slideViewPr>
    <p:cSldViewPr snapToGrid="0" showGuides="1">
      <p:cViewPr varScale="1">
        <p:scale>
          <a:sx n="53" d="100"/>
          <a:sy n="53" d="100"/>
        </p:scale>
        <p:origin x="-1716" y="-90"/>
      </p:cViewPr>
      <p:guideLst>
        <p:guide orient="horz" pos="4128"/>
        <p:guide orient="horz" pos="1008"/>
        <p:guide orient="horz" pos="4032"/>
        <p:guide orient="horz" pos="151"/>
        <p:guide orient="horz" pos="258"/>
        <p:guide orient="horz" pos="3912"/>
        <p:guide pos="329"/>
        <p:guide pos="7392"/>
        <p:guide pos="3840"/>
        <p:guide pos="456"/>
        <p:guide pos="5112"/>
        <p:guide pos="7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750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>
            <a:extLst>
              <a:ext uri="{FF2B5EF4-FFF2-40B4-BE49-F238E27FC236}">
                <a16:creationId xmlns:a16="http://schemas.microsoft.com/office/drawing/2014/main" xmlns="" id="{E716B656-43AE-41BF-A9E6-BDC9338EEE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A101DA4B-1035-4FD7-BAE8-D36163A25D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5814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FCE45961-8EBC-4ABB-A06F-A2AB0FB72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69A9B635-F3A6-4A6C-A2A7-3BE84F317E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3F91814F-6E8B-4495-875C-BBC65746A2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xmlns="" id="{3575FA76-5996-41B2-807C-74C521B188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xmlns="" id="{EE30801C-5D2D-4989-97AF-1BB6980ED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5036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0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©2012 Clinical Care Options, LLC. All rights reserved</a:t>
            </a:r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xmlns="" id="{83D8BBC4-4244-4B4D-899A-EE5002DAC7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2FB72F01-6714-4A31-8C22-8E0F1B091B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69802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72F01-6714-4A31-8C22-8E0F1B091B56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3530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B72F01-6714-4A31-8C22-8E0F1B091B5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7485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PDAC,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pancreatic ductal adenocarcinoma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323AF-D38B-4DB9-A28C-9CA60664DDD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0842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>
                <a:latin typeface="Arial" panose="020B0604020202020204" pitchFamily="34" charset="0"/>
              </a:rPr>
              <a:t>DCR; disease control rate; PFS, progression-free survival; QoL, quality of life; RECIST, Response Evaluation Criteria in Solid Tumors; TDT, time to treatment discontinuation or death; TFST, time to first subsequent therapy or death; TSST, time to second subsequent therapy or death;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B72F01-6714-4A31-8C22-8E0F1B091B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79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xmlns="" id="{F534A179-E39B-41F6-A134-70AD643745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293E11-97E1-4AFF-B992-260501D5E438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xmlns="" id="{3671BDAA-FAED-47D2-81E5-5DBE3E10D8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xmlns="" id="{6D7C1693-38A2-462F-B2C4-8F8BC6250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6C33664-ACD6-44A3-95A5-32325CBC9685}"/>
              </a:ext>
            </a:extLst>
          </p:cNvPr>
          <p:cNvSpPr/>
          <p:nvPr userDrawn="1"/>
        </p:nvSpPr>
        <p:spPr>
          <a:xfrm>
            <a:off x="1" y="1620838"/>
            <a:ext cx="12192000" cy="205740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5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041650"/>
            <a:ext cx="5181600" cy="1120775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2294B36-D511-4E23-A768-EAFA149B5CC7}"/>
              </a:ext>
            </a:extLst>
          </p:cNvPr>
          <p:cNvSpPr/>
          <p:nvPr/>
        </p:nvSpPr>
        <p:spPr>
          <a:xfrm>
            <a:off x="1" y="1620838"/>
            <a:ext cx="12192000" cy="205740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5B42F6D-719A-45C6-BB57-84887368226C}"/>
              </a:ext>
            </a:extLst>
          </p:cNvPr>
          <p:cNvCxnSpPr/>
          <p:nvPr/>
        </p:nvCxnSpPr>
        <p:spPr bwMode="auto">
          <a:xfrm>
            <a:off x="-14291" y="1620838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9ACD6CB8-625C-44F5-9B90-77A60BCC4A2E}"/>
              </a:ext>
            </a:extLst>
          </p:cNvPr>
          <p:cNvCxnSpPr/>
          <p:nvPr/>
        </p:nvCxnSpPr>
        <p:spPr bwMode="auto">
          <a:xfrm>
            <a:off x="-14291" y="3662363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Rectangle 55">
            <a:extLst>
              <a:ext uri="{FF2B5EF4-FFF2-40B4-BE49-F238E27FC236}">
                <a16:creationId xmlns:a16="http://schemas.microsoft.com/office/drawing/2014/main" xmlns="" id="{078B106A-3121-420B-B2D9-854FF204BD0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 bwMode="invGray">
          <a:xfrm>
            <a:off x="609600" y="1600200"/>
            <a:ext cx="11264901" cy="2057400"/>
          </a:xfrm>
          <a:prstGeom prst="rect">
            <a:avLst/>
          </a:prstGeom>
        </p:spPr>
        <p:txBody>
          <a:bodyPr/>
          <a:lstStyle>
            <a:lvl1pPr>
              <a:defRPr sz="3900">
                <a:solidFill>
                  <a:srgbClr val="455560"/>
                </a:solidFill>
              </a:defRPr>
            </a:lvl1pPr>
          </a:lstStyle>
          <a:p>
            <a:r>
              <a:rPr lang="en-US" dirty="0"/>
              <a:t>B-Cell Malignancies—Expert Guidance on BTK Inhibitors for Today’s Clinic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5EECCBFD-9ED3-4167-961B-65218739F1A5}"/>
              </a:ext>
            </a:extLst>
          </p:cNvPr>
          <p:cNvCxnSpPr/>
          <p:nvPr userDrawn="1"/>
        </p:nvCxnSpPr>
        <p:spPr bwMode="auto">
          <a:xfrm>
            <a:off x="-14291" y="1620838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95A2832-7EB2-44CE-B43D-FCA9D107E325}"/>
              </a:ext>
            </a:extLst>
          </p:cNvPr>
          <p:cNvCxnSpPr/>
          <p:nvPr userDrawn="1"/>
        </p:nvCxnSpPr>
        <p:spPr bwMode="auto">
          <a:xfrm>
            <a:off x="-14291" y="3662363"/>
            <a:ext cx="12214232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9624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4" cy="1103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675" y="1513047"/>
            <a:ext cx="10877529" cy="46506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173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4352" y="330201"/>
            <a:ext cx="11244149" cy="5250792"/>
          </a:xfrm>
          <a:prstGeom prst="rect">
            <a:avLst/>
          </a:prstGeom>
        </p:spPr>
        <p:txBody>
          <a:bodyPr anchorCtr="1"/>
          <a:lstStyle>
            <a:lvl1pPr algn="ctr">
              <a:defRPr sz="4000" b="1" cap="none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F8F8BDA-1A03-445B-A76B-525DE8317C18}"/>
              </a:ext>
            </a:extLst>
          </p:cNvPr>
          <p:cNvSpPr/>
          <p:nvPr userDrawn="1"/>
        </p:nvSpPr>
        <p:spPr>
          <a:xfrm>
            <a:off x="1" y="6590270"/>
            <a:ext cx="12192000" cy="267732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7E97A50-08EF-437E-A636-931428B27154}"/>
              </a:ext>
            </a:extLst>
          </p:cNvPr>
          <p:cNvCxnSpPr/>
          <p:nvPr userDrawn="1"/>
        </p:nvCxnSpPr>
        <p:spPr>
          <a:xfrm>
            <a:off x="1" y="6589713"/>
            <a:ext cx="12192000" cy="0"/>
          </a:xfrm>
          <a:prstGeom prst="line">
            <a:avLst/>
          </a:prstGeom>
          <a:ln w="19050">
            <a:solidFill>
              <a:srgbClr val="7F3F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976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5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820" y="1510730"/>
            <a:ext cx="5309278" cy="46787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2634" y="1510730"/>
            <a:ext cx="5229570" cy="46794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60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252634" y="1510730"/>
            <a:ext cx="5229570" cy="466574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0872444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601820" y="1510730"/>
            <a:ext cx="5309278" cy="46787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415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59" y="238127"/>
            <a:ext cx="11141055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073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921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514351" y="4856674"/>
            <a:ext cx="11283950" cy="115593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 b="1">
                <a:solidFill>
                  <a:srgbClr val="8B3D9A"/>
                </a:solidFill>
              </a:defRPr>
            </a:lvl1pPr>
            <a:lvl2pPr>
              <a:buFontTx/>
              <a:buNone/>
              <a:defRPr sz="2400"/>
            </a:lvl2pPr>
            <a:lvl3pPr>
              <a:buFontTx/>
              <a:buNone/>
              <a:defRPr sz="2400"/>
            </a:lvl3pPr>
            <a:lvl4pPr>
              <a:buFontTx/>
              <a:buNone/>
              <a:defRPr sz="2400"/>
            </a:lvl4pPr>
            <a:lvl5pPr>
              <a:buFontTx/>
              <a:buNone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84" y="239715"/>
            <a:ext cx="11244016" cy="1674813"/>
          </a:xfrm>
          <a:prstGeom prst="rect">
            <a:avLst/>
          </a:prstGeom>
        </p:spPr>
        <p:txBody>
          <a:bodyPr/>
          <a:lstStyle>
            <a:lvl1pPr algn="ctr">
              <a:defRPr sz="39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09759" y="1895477"/>
            <a:ext cx="10872444" cy="26057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FB50470-EA3D-49B4-8F28-4C9C1E0D226A}"/>
              </a:ext>
            </a:extLst>
          </p:cNvPr>
          <p:cNvCxnSpPr/>
          <p:nvPr userDrawn="1"/>
        </p:nvCxnSpPr>
        <p:spPr bwMode="auto">
          <a:xfrm>
            <a:off x="-22231" y="4605619"/>
            <a:ext cx="12214231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09183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>
            <a:extLst>
              <a:ext uri="{FF2B5EF4-FFF2-40B4-BE49-F238E27FC236}">
                <a16:creationId xmlns:a16="http://schemas.microsoft.com/office/drawing/2014/main" xmlns="" id="{1FBA405B-91D7-455B-838E-7390C471CA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759" y="238125"/>
            <a:ext cx="10872444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7">
            <a:extLst>
              <a:ext uri="{FF2B5EF4-FFF2-40B4-BE49-F238E27FC236}">
                <a16:creationId xmlns:a16="http://schemas.microsoft.com/office/drawing/2014/main" xmlns="" id="{5E3FA78F-9815-470C-AAC7-65118010A9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0231" y="1517650"/>
            <a:ext cx="10881972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928AFCB-3188-4961-AAEE-DB4C7846ECE6}"/>
              </a:ext>
            </a:extLst>
          </p:cNvPr>
          <p:cNvSpPr/>
          <p:nvPr/>
        </p:nvSpPr>
        <p:spPr>
          <a:xfrm>
            <a:off x="1" y="1"/>
            <a:ext cx="12192000" cy="144463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50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5D43CC73-466D-4F58-8CB4-E7D562EE94BD}"/>
              </a:ext>
            </a:extLst>
          </p:cNvPr>
          <p:cNvCxnSpPr/>
          <p:nvPr/>
        </p:nvCxnSpPr>
        <p:spPr>
          <a:xfrm>
            <a:off x="1" y="6745288"/>
            <a:ext cx="12192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7A185B-7FCD-47CF-95BF-44DC96F2E8FE}"/>
              </a:ext>
            </a:extLst>
          </p:cNvPr>
          <p:cNvSpPr/>
          <p:nvPr userDrawn="1"/>
        </p:nvSpPr>
        <p:spPr>
          <a:xfrm>
            <a:off x="1" y="1"/>
            <a:ext cx="12192000" cy="144463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81492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664" r:id="rId1"/>
    <p:sldLayoutId id="2147484665" r:id="rId2"/>
    <p:sldLayoutId id="2147484666" r:id="rId3"/>
    <p:sldLayoutId id="2147484667" r:id="rId4"/>
    <p:sldLayoutId id="2147484668" r:id="rId5"/>
    <p:sldLayoutId id="2147484669" r:id="rId6"/>
    <p:sldLayoutId id="2147484670" r:id="rId7"/>
    <p:sldLayoutId id="2147484671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600">
          <a:solidFill>
            <a:schemeClr val="bg1"/>
          </a:solidFill>
          <a:latin typeface="Calibri" panose="020F050202020403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400">
          <a:solidFill>
            <a:schemeClr val="bg1"/>
          </a:solidFill>
          <a:latin typeface="Calibri" panose="020F050202020403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200">
          <a:solidFill>
            <a:schemeClr val="bg1"/>
          </a:solidFill>
          <a:latin typeface="Calibri" panose="020F050202020403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1000"/>
        </a:spcBef>
        <a:spcAft>
          <a:spcPts val="700"/>
        </a:spcAft>
        <a:buClr>
          <a:schemeClr val="bg1"/>
        </a:buClr>
        <a:buFont typeface="Arial" panose="020B0604020202020204" pitchFamily="34" charset="0"/>
        <a:buChar char="‒"/>
        <a:defRPr sz="2000">
          <a:solidFill>
            <a:schemeClr val="bg1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nicaloptions.com/oncolog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clinicaloptions.com/biomarkers19resourc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EF0DC34-69EF-4893-BCDD-D1BD2BDAF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8745" y="3819525"/>
            <a:ext cx="6019800" cy="1978150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ar-SA" sz="3600" dirty="0" smtClean="0"/>
              <a:t>د. محمد </a:t>
            </a:r>
            <a:r>
              <a:rPr lang="ar-SA" sz="3600" dirty="0" err="1" smtClean="0"/>
              <a:t>محمد</a:t>
            </a:r>
            <a:endParaRPr lang="ar-SA" sz="3600" dirty="0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/>
              <a:t>Muhammad </a:t>
            </a:r>
            <a:r>
              <a:rPr lang="en-US" sz="3600" dirty="0" err="1" smtClean="0"/>
              <a:t>Muhammad</a:t>
            </a:r>
            <a:r>
              <a:rPr lang="en-US" sz="3600" dirty="0" smtClean="0"/>
              <a:t>, MD</a:t>
            </a:r>
            <a:r>
              <a:rPr lang="ar-SA" sz="3600" dirty="0" smtClean="0"/>
              <a:t> </a:t>
            </a:r>
            <a:endParaRPr lang="en-US" altLang="en-US" sz="2800" b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8B04268-A4A9-46B3-9AD6-8BE21A72E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Role of BRCA and Defective DNA Damage Repair </a:t>
            </a:r>
          </a:p>
        </p:txBody>
      </p:sp>
    </p:spTree>
    <p:extLst>
      <p:ext uri="{BB962C8B-B14F-4D97-AF65-F5344CB8AC3E}">
        <p14:creationId xmlns:p14="http://schemas.microsoft.com/office/powerpoint/2010/main" xmlns="" val="23704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630A9-2093-4086-80EA-6973ACF4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PARP Inhibitors: Targeting DDR Mutations Beyond BRCA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04278C-65AF-44E4-AAAD-7B50A54ED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500"/>
              </a:spcAft>
            </a:pPr>
            <a:r>
              <a:rPr lang="en-US" sz="2400" dirty="0"/>
              <a:t>Clear evidence of olaparib efficacy in </a:t>
            </a:r>
            <a:r>
              <a:rPr lang="en-US" sz="2400" dirty="0">
                <a:solidFill>
                  <a:schemeClr val="accent3"/>
                </a:solidFill>
              </a:rPr>
              <a:t>non-</a:t>
            </a:r>
            <a:r>
              <a:rPr lang="en-US" sz="2400" i="1" dirty="0">
                <a:solidFill>
                  <a:schemeClr val="accent3"/>
                </a:solidFill>
              </a:rPr>
              <a:t>BRCA</a:t>
            </a:r>
            <a:r>
              <a:rPr lang="en-US" sz="2400" i="1" dirty="0"/>
              <a:t>–</a:t>
            </a:r>
            <a:r>
              <a:rPr lang="en-US" sz="2400" dirty="0"/>
              <a:t>mutated prostate cancer</a:t>
            </a:r>
            <a:r>
              <a:rPr lang="en-US" sz="2400" baseline="30000" dirty="0"/>
              <a:t>[1]</a:t>
            </a:r>
          </a:p>
          <a:p>
            <a:pPr>
              <a:spcAft>
                <a:spcPts val="500"/>
              </a:spcAft>
            </a:pPr>
            <a:r>
              <a:rPr lang="en-US" sz="2400" dirty="0"/>
              <a:t>Promising evidence of olaparib vs placebo/paclitaxel in </a:t>
            </a:r>
            <a:r>
              <a:rPr lang="en-US" sz="2400" dirty="0">
                <a:solidFill>
                  <a:schemeClr val="accent3"/>
                </a:solidFill>
              </a:rPr>
              <a:t>ATM-deficient</a:t>
            </a:r>
            <a:r>
              <a:rPr lang="en-US" sz="2400" dirty="0"/>
              <a:t> recurrent gastric cancer</a:t>
            </a:r>
          </a:p>
          <a:p>
            <a:pPr lvl="1">
              <a:spcAft>
                <a:spcPts val="500"/>
              </a:spcAft>
            </a:pPr>
            <a:r>
              <a:rPr lang="en-US" sz="2200" dirty="0"/>
              <a:t>In randomized phase II trial, significant OS improvement with olaparib in overall and ATM-low populations (N = 124)</a:t>
            </a:r>
            <a:r>
              <a:rPr lang="en-US" sz="2200" baseline="30000" dirty="0"/>
              <a:t>[2]</a:t>
            </a:r>
          </a:p>
          <a:p>
            <a:pPr lvl="1">
              <a:spcAft>
                <a:spcPts val="500"/>
              </a:spcAft>
            </a:pPr>
            <a:r>
              <a:rPr lang="en-US" sz="2200" dirty="0"/>
              <a:t>In randomized phase III trial, no difference in OS, BUT study population not enriched for ATM-low tumors (N = 525)</a:t>
            </a:r>
            <a:r>
              <a:rPr lang="en-US" sz="2200" baseline="30000" dirty="0"/>
              <a:t>[3</a:t>
            </a:r>
            <a:r>
              <a:rPr lang="en-US" sz="2200" baseline="30000" dirty="0" smtClean="0"/>
              <a:t>]</a:t>
            </a:r>
            <a:endParaRPr lang="en-US" sz="2400" baseline="-25000" dirty="0"/>
          </a:p>
          <a:p>
            <a:pPr>
              <a:spcAft>
                <a:spcPts val="500"/>
              </a:spcAft>
            </a:pPr>
            <a:endParaRPr lang="en-US" sz="2400" baseline="30000" dirty="0"/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xmlns="" id="{0911519B-9895-4C21-A10F-1FA64CE2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074" y="6357545"/>
            <a:ext cx="865884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ES" altLang="en-US" sz="1200" b="0" spc="-10" dirty="0">
                <a:solidFill>
                  <a:schemeClr val="bg2"/>
                </a:solidFill>
                <a:latin typeface="Calibri" panose="020F0502020204030204" pitchFamily="34" charset="0"/>
                <a:cs typeface="+mn-cs"/>
              </a:rPr>
              <a:t>1. Mateo. NEJM. 2015;373:1697. 2. Bang. </a:t>
            </a:r>
            <a:r>
              <a:rPr lang="it-IT" altLang="en-US" sz="1200" b="0" spc="-10" dirty="0">
                <a:solidFill>
                  <a:schemeClr val="bg2"/>
                </a:solidFill>
                <a:latin typeface="Calibri" panose="020F0502020204030204" pitchFamily="34" charset="0"/>
                <a:cs typeface="+mn-cs"/>
              </a:rPr>
              <a:t>JCO. 2015;33:3858. 3. Bang. Lancet Oncol. 2017;18:1637. 4. Golan. ASCO 2018. Abstr 297.</a:t>
            </a:r>
            <a:endParaRPr lang="es-ES" altLang="en-US" sz="1200" b="0" spc="-10" dirty="0">
              <a:solidFill>
                <a:schemeClr val="bg2"/>
              </a:solidFill>
              <a:latin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7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1551ADA-1F99-4E3F-A84C-55B5A4AB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Presentation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D5E59D-93BE-4BCE-8DF2-50C1A2786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5" y="1513047"/>
            <a:ext cx="11471368" cy="4650686"/>
          </a:xfrm>
        </p:spPr>
        <p:txBody>
          <a:bodyPr/>
          <a:lstStyle/>
          <a:p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63-yr-old female with pancreatic cancer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Treated on vaccine trial preoperatively; found to have metastatic disease at surgery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Germline deleterious </a:t>
            </a:r>
            <a:r>
              <a:rPr lang="en-US" sz="2200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BRCA2</a:t>
            </a:r>
            <a:r>
              <a:rPr lang="en-US" sz="22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6714 deletion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r>
              <a:rPr lang="en-US" altLang="en-US" sz="2400" dirty="0">
                <a:solidFill>
                  <a:srgbClr val="E1471D"/>
                </a:solidFill>
                <a:cs typeface="Arial" panose="020B0604020202020204" pitchFamily="34" charset="0"/>
              </a:rPr>
              <a:t>Enrolled on phase II trial of FOLFOX + veliparib; remained in near CR through 15 mos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74FB38E-BFFB-4282-AA7D-497C0E30CC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98" b="45834"/>
          <a:stretch/>
        </p:blipFill>
        <p:spPr>
          <a:xfrm>
            <a:off x="2719088" y="3597968"/>
            <a:ext cx="7556983" cy="16421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140C6D4-E68B-46E6-A366-B2F5C53A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140"/>
          <a:stretch/>
        </p:blipFill>
        <p:spPr>
          <a:xfrm>
            <a:off x="2719089" y="5180279"/>
            <a:ext cx="7556982" cy="15286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41C40E5-4915-40F3-B71D-2BCFB6BE3AB0}"/>
              </a:ext>
            </a:extLst>
          </p:cNvPr>
          <p:cNvSpPr txBox="1"/>
          <p:nvPr/>
        </p:nvSpPr>
        <p:spPr bwMode="auto">
          <a:xfrm>
            <a:off x="1568060" y="4234370"/>
            <a:ext cx="10583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2000" b="0" dirty="0">
                <a:solidFill>
                  <a:schemeClr val="bg1"/>
                </a:solidFill>
                <a:latin typeface="Calibri" panose="020F0502020204030204" pitchFamily="34" charset="0"/>
              </a:rPr>
              <a:t>Baseline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80DE1A7-2343-445F-8504-A2A135D01094}"/>
              </a:ext>
            </a:extLst>
          </p:cNvPr>
          <p:cNvSpPr txBox="1"/>
          <p:nvPr/>
        </p:nvSpPr>
        <p:spPr bwMode="auto">
          <a:xfrm>
            <a:off x="1007522" y="5759930"/>
            <a:ext cx="16762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2000" b="0" dirty="0">
                <a:solidFill>
                  <a:schemeClr val="bg1"/>
                </a:solidFill>
                <a:latin typeface="Calibri" panose="020F0502020204030204" pitchFamily="34" charset="0"/>
              </a:rPr>
              <a:t>nCR at 15 mos</a:t>
            </a:r>
          </a:p>
        </p:txBody>
      </p:sp>
    </p:spTree>
    <p:extLst>
      <p:ext uri="{BB962C8B-B14F-4D97-AF65-F5344CB8AC3E}">
        <p14:creationId xmlns:p14="http://schemas.microsoft.com/office/powerpoint/2010/main" xmlns="" val="26978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DA93788-E77D-4CCE-84A4-6D74E9ED9D9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E1471D"/>
                </a:solidFill>
                <a:hlinkClick r:id="rId3"/>
              </a:rPr>
              <a:t>clinicaloptions.com/oncology</a:t>
            </a:r>
            <a:endParaRPr lang="en-US" dirty="0">
              <a:solidFill>
                <a:srgbClr val="E1471D"/>
              </a:solidFill>
            </a:endParaRPr>
          </a:p>
          <a:p>
            <a:r>
              <a:rPr lang="en-US">
                <a:solidFill>
                  <a:schemeClr val="accent3"/>
                </a:solidFill>
                <a:hlinkClick r:id="rId4"/>
              </a:rPr>
              <a:t>clinicaloptions.com/biomarkers19resource</a:t>
            </a:r>
            <a:endParaRPr lang="en-US" alt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rgbClr val="E1471D"/>
              </a:solidFill>
            </a:endParaRPr>
          </a:p>
          <a:p>
            <a:endParaRPr lang="en-US" dirty="0"/>
          </a:p>
        </p:txBody>
      </p:sp>
      <p:sp>
        <p:nvSpPr>
          <p:cNvPr id="62467" name="Rectangle 10">
            <a:extLst>
              <a:ext uri="{FF2B5EF4-FFF2-40B4-BE49-F238E27FC236}">
                <a16:creationId xmlns:a16="http://schemas.microsoft.com/office/drawing/2014/main" xmlns="" id="{285A5094-ED29-4796-B20E-3FBFE4F25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/>
        <p:txBody>
          <a:bodyPr/>
          <a:lstStyle/>
          <a:p>
            <a:pPr eaLnBrk="1" hangingPunct="1"/>
            <a:r>
              <a:rPr lang="en-US" altLang="en-US" sz="4000" dirty="0"/>
              <a:t>Go Online for More CCO </a:t>
            </a:r>
            <a:br>
              <a:rPr lang="en-US" altLang="en-US" sz="4000" dirty="0"/>
            </a:br>
            <a:r>
              <a:rPr lang="en-US" altLang="en-US" sz="4000" dirty="0"/>
              <a:t>Coverage of Cancer Biomarkers!</a:t>
            </a: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xmlns="" id="{8082EA74-AD3C-40A0-A143-D2201E93795E}"/>
              </a:ext>
            </a:extLst>
          </p:cNvPr>
          <p:cNvSpPr>
            <a:spLocks noGrp="1" noChangeArrowheads="1"/>
          </p:cNvSpPr>
          <p:nvPr>
            <p:ph sz="quarter" idx="10"/>
          </p:nvPr>
        </p:nvSpPr>
        <p:spPr/>
        <p:txBody>
          <a:bodyPr rtlCol="0">
            <a:normAutofit/>
          </a:bodyPr>
          <a:lstStyle/>
          <a:p>
            <a:pPr>
              <a:buClr>
                <a:schemeClr val="accent6"/>
              </a:buClr>
              <a:defRPr/>
            </a:pPr>
            <a:r>
              <a:rPr lang="en-US" sz="2200" dirty="0">
                <a:solidFill>
                  <a:srgbClr val="E1471D"/>
                </a:solidFill>
              </a:rPr>
              <a:t>CME-certified on-demand Webcast </a:t>
            </a:r>
            <a:r>
              <a:rPr lang="en-US" sz="2200" b="0" dirty="0"/>
              <a:t>of the symposium from ASCO 2019</a:t>
            </a:r>
          </a:p>
          <a:p>
            <a:pPr>
              <a:buClr>
                <a:schemeClr val="accent6"/>
              </a:buClr>
              <a:defRPr/>
            </a:pPr>
            <a:r>
              <a:rPr lang="en-US" sz="2200" dirty="0">
                <a:solidFill>
                  <a:srgbClr val="E1471D"/>
                </a:solidFill>
              </a:rPr>
              <a:t>Downloadable slides </a:t>
            </a:r>
            <a:r>
              <a:rPr lang="en-US" sz="2200" b="0" dirty="0"/>
              <a:t>from the ASCO 2019 symposium</a:t>
            </a:r>
          </a:p>
          <a:p>
            <a:pPr>
              <a:buClr>
                <a:schemeClr val="accent6"/>
              </a:buClr>
              <a:defRPr/>
            </a:pPr>
            <a:r>
              <a:rPr lang="en-US" sz="2200" dirty="0">
                <a:solidFill>
                  <a:srgbClr val="E1471D"/>
                </a:solidFill>
              </a:rPr>
              <a:t>10 Downloadable Summary Resources</a:t>
            </a:r>
            <a:endParaRPr lang="en-US" sz="2200" b="0" dirty="0"/>
          </a:p>
        </p:txBody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xmlns="" id="{F01699E0-D838-46BF-8D24-733C50677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3" y="6346826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GB" altLang="en-US" sz="2400" b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Thank you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5048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1551ADA-1F99-4E3F-A84C-55B5A4AB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Presentation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D5E59D-93BE-4BCE-8DF2-50C1A2786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63-yr-old female with pancreatic cancer</a:t>
            </a:r>
          </a:p>
          <a:p>
            <a:pPr lvl="1"/>
            <a:r>
              <a:rPr lang="en-US" dirty="0"/>
              <a:t>Strong family history of cancer, including a brother with breast cancer</a:t>
            </a:r>
          </a:p>
          <a:p>
            <a:r>
              <a:rPr lang="en-US" dirty="0"/>
              <a:t>Treated on a vaccine trial preoperatively</a:t>
            </a:r>
          </a:p>
          <a:p>
            <a:pPr lvl="1"/>
            <a:r>
              <a:rPr lang="en-US" dirty="0"/>
              <a:t>Found to have metastatic disease intra-operatively at surgery</a:t>
            </a:r>
          </a:p>
        </p:txBody>
      </p:sp>
    </p:spTree>
    <p:extLst>
      <p:ext uri="{BB962C8B-B14F-4D97-AF65-F5344CB8AC3E}">
        <p14:creationId xmlns:p14="http://schemas.microsoft.com/office/powerpoint/2010/main" xmlns="" val="241300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1551ADA-1F99-4E3F-A84C-55B5A4AB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Presentation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D5E59D-93BE-4BCE-8DF2-50C1A2786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63-yr-old female with pancreatic cancer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Strong family history of cancer, including a brother with breast cancer </a:t>
            </a:r>
          </a:p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Treated on a vaccine trial preoperatively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Found to have metastatic disease intra-operatively at surgery</a:t>
            </a:r>
          </a:p>
          <a:p>
            <a:r>
              <a:rPr lang="en-US" dirty="0"/>
              <a:t>Germline deleterious </a:t>
            </a:r>
            <a:r>
              <a:rPr lang="en-US" i="1" dirty="0"/>
              <a:t>BRCA2</a:t>
            </a:r>
            <a:r>
              <a:rPr lang="en-US" dirty="0"/>
              <a:t> 6714 deletion</a:t>
            </a:r>
          </a:p>
        </p:txBody>
      </p:sp>
    </p:spTree>
    <p:extLst>
      <p:ext uri="{BB962C8B-B14F-4D97-AF65-F5344CB8AC3E}">
        <p14:creationId xmlns:p14="http://schemas.microsoft.com/office/powerpoint/2010/main" xmlns="" val="40823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B0105-35DE-45DF-8B96-27C564C35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759" y="238127"/>
            <a:ext cx="11406650" cy="1103313"/>
          </a:xfrm>
        </p:spPr>
        <p:txBody>
          <a:bodyPr/>
          <a:lstStyle/>
          <a:p>
            <a:r>
              <a:rPr lang="en-US" dirty="0"/>
              <a:t>HR-Deficient Cells Are More Susceptible to PARP Inhibition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3862B5F9-FC32-41B5-81E1-9F3E2A72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5" y="1513047"/>
            <a:ext cx="10877529" cy="1602788"/>
          </a:xfrm>
        </p:spPr>
        <p:txBody>
          <a:bodyPr/>
          <a:lstStyle/>
          <a:p>
            <a:pPr lvl="0" ea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defRPr/>
            </a:pPr>
            <a:r>
              <a:rPr lang="en-US" altLang="en-US" sz="2200" dirty="0"/>
              <a:t>PARP inhibition prevents repair of SS DNA breaks </a:t>
            </a:r>
            <a:r>
              <a:rPr lang="en-US" altLang="en-US" sz="2200" dirty="0">
                <a:sym typeface="Wingdings" panose="05000000000000000000" pitchFamily="2" charset="2"/>
              </a:rPr>
              <a:t> DS DNA breaks</a:t>
            </a:r>
            <a:endParaRPr lang="en-US" altLang="en-US" sz="2200" dirty="0"/>
          </a:p>
          <a:p>
            <a:pPr lvl="0" ea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defRPr/>
            </a:pPr>
            <a:r>
              <a:rPr lang="en-US" altLang="en-US" sz="2200" i="1" dirty="0"/>
              <a:t>BRCA1/2</a:t>
            </a:r>
            <a:r>
              <a:rPr lang="en-US" altLang="en-US" sz="2200" dirty="0"/>
              <a:t> critical for DNA repair of DS DNA breaks via homologous recombination</a:t>
            </a:r>
          </a:p>
          <a:p>
            <a:pPr lvl="0" ea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defRPr/>
            </a:pPr>
            <a:r>
              <a:rPr lang="en-US" altLang="en-US" sz="2200" dirty="0"/>
              <a:t>Cells defective in </a:t>
            </a:r>
            <a:r>
              <a:rPr lang="en-US" altLang="en-US" sz="2200" i="1" dirty="0"/>
              <a:t>BRCA1/2 </a:t>
            </a:r>
            <a:r>
              <a:rPr lang="en-US" altLang="en-US" sz="2200" dirty="0"/>
              <a:t>are more sensitive to PARP inhibition</a:t>
            </a:r>
          </a:p>
          <a:p>
            <a:pPr lvl="1" ea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Tx/>
              <a:buChar char="–"/>
              <a:defRPr/>
            </a:pPr>
            <a:r>
              <a:rPr lang="en-US" altLang="en-US" sz="2000" dirty="0">
                <a:cs typeface="Calibri" panose="020F0502020204030204" pitchFamily="34" charset="0"/>
              </a:rPr>
              <a:t>Cancer cells unable to repair </a:t>
            </a:r>
            <a:r>
              <a:rPr lang="en-US" altLang="en-US" sz="2000" dirty="0"/>
              <a:t>double-stranded</a:t>
            </a:r>
            <a:r>
              <a:rPr lang="en-US" altLang="en-US" sz="2000" dirty="0">
                <a:cs typeface="Calibri" panose="020F0502020204030204" pitchFamily="34" charset="0"/>
              </a:rPr>
              <a:t> breaks die through apoptosis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xmlns="" id="{A0E270AC-662B-416D-99A8-9BE7D1836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9" y="6365862"/>
            <a:ext cx="8010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 b="0" dirty="0">
                <a:solidFill>
                  <a:schemeClr val="bg2"/>
                </a:solidFill>
                <a:latin typeface="Calibri" panose="020F0502020204030204" pitchFamily="34" charset="0"/>
              </a:rPr>
              <a:t>Rowe. Breast Cancer Res. 2010;12:203.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DD5565C-564E-4F59-8101-692118FB4A85}"/>
              </a:ext>
            </a:extLst>
          </p:cNvPr>
          <p:cNvSpPr txBox="1"/>
          <p:nvPr/>
        </p:nvSpPr>
        <p:spPr bwMode="auto">
          <a:xfrm>
            <a:off x="575842" y="3137448"/>
            <a:ext cx="2288447" cy="369332"/>
          </a:xfrm>
          <a:prstGeom prst="rect">
            <a:avLst/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accent3"/>
                </a:solidFill>
                <a:latin typeface="Calibri" panose="020F0502020204030204" pitchFamily="34" charset="0"/>
              </a:rPr>
              <a:t>Normal cells; no PARPi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B8416B1-0C10-4091-81E1-F561BC82BF51}"/>
              </a:ext>
            </a:extLst>
          </p:cNvPr>
          <p:cNvSpPr txBox="1"/>
          <p:nvPr/>
        </p:nvSpPr>
        <p:spPr bwMode="auto">
          <a:xfrm>
            <a:off x="3826656" y="3122450"/>
            <a:ext cx="3305136" cy="369332"/>
          </a:xfrm>
          <a:prstGeom prst="rect">
            <a:avLst/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accent3"/>
                </a:solidFill>
                <a:latin typeface="Calibri" panose="020F0502020204030204" pitchFamily="34" charset="0"/>
              </a:rPr>
              <a:t>Normal cells treated with a PARPi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C30781A-B274-4436-B07F-108520E9EFD8}"/>
              </a:ext>
            </a:extLst>
          </p:cNvPr>
          <p:cNvSpPr txBox="1"/>
          <p:nvPr/>
        </p:nvSpPr>
        <p:spPr bwMode="auto">
          <a:xfrm>
            <a:off x="7539690" y="3129191"/>
            <a:ext cx="3832054" cy="369332"/>
          </a:xfrm>
          <a:prstGeom prst="rect">
            <a:avLst/>
          </a:prstGeom>
          <a:noFill/>
          <a:ln w="28575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accent3"/>
                </a:solidFill>
                <a:latin typeface="Calibri" panose="020F0502020204030204" pitchFamily="34" charset="0"/>
              </a:rPr>
              <a:t>BRCA mutated cells treated with PARPi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BBE06F5-9A41-4524-BFA4-8F94713626AA}"/>
              </a:ext>
            </a:extLst>
          </p:cNvPr>
          <p:cNvCxnSpPr/>
          <p:nvPr/>
        </p:nvCxnSpPr>
        <p:spPr bwMode="auto">
          <a:xfrm>
            <a:off x="791852" y="3676454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926628C2-64F9-41B5-B9A7-C5CF7EA34F81}"/>
              </a:ext>
            </a:extLst>
          </p:cNvPr>
          <p:cNvCxnSpPr/>
          <p:nvPr/>
        </p:nvCxnSpPr>
        <p:spPr bwMode="auto">
          <a:xfrm>
            <a:off x="791852" y="3819427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5ED3B134-E7EE-4C76-A434-550DC29EEB50}"/>
              </a:ext>
            </a:extLst>
          </p:cNvPr>
          <p:cNvCxnSpPr/>
          <p:nvPr/>
        </p:nvCxnSpPr>
        <p:spPr bwMode="auto">
          <a:xfrm>
            <a:off x="791852" y="4196502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30C52CB5-ED7F-43AD-80FC-8EDC5DA2761F}"/>
              </a:ext>
            </a:extLst>
          </p:cNvPr>
          <p:cNvCxnSpPr/>
          <p:nvPr/>
        </p:nvCxnSpPr>
        <p:spPr bwMode="auto">
          <a:xfrm>
            <a:off x="791852" y="4339475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103FA33-8E04-4DDC-BF6F-28C6B050E02A}"/>
              </a:ext>
            </a:extLst>
          </p:cNvPr>
          <p:cNvCxnSpPr/>
          <p:nvPr/>
        </p:nvCxnSpPr>
        <p:spPr bwMode="auto">
          <a:xfrm>
            <a:off x="791852" y="4782536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6EBE5429-3757-400D-8E3A-D86E0DA2BB15}"/>
              </a:ext>
            </a:extLst>
          </p:cNvPr>
          <p:cNvCxnSpPr/>
          <p:nvPr/>
        </p:nvCxnSpPr>
        <p:spPr bwMode="auto">
          <a:xfrm>
            <a:off x="791852" y="4925509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A41E5173-6DD5-437C-8132-885BC5C4FDC4}"/>
              </a:ext>
            </a:extLst>
          </p:cNvPr>
          <p:cNvCxnSpPr/>
          <p:nvPr/>
        </p:nvCxnSpPr>
        <p:spPr bwMode="auto">
          <a:xfrm>
            <a:off x="791852" y="5509973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3930A91C-11E5-46CF-9D99-B10186C87B7C}"/>
              </a:ext>
            </a:extLst>
          </p:cNvPr>
          <p:cNvCxnSpPr/>
          <p:nvPr/>
        </p:nvCxnSpPr>
        <p:spPr bwMode="auto">
          <a:xfrm>
            <a:off x="791852" y="5652946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C4694FB-8B50-48BD-B615-A1614556D333}"/>
              </a:ext>
            </a:extLst>
          </p:cNvPr>
          <p:cNvSpPr/>
          <p:nvPr/>
        </p:nvSpPr>
        <p:spPr bwMode="auto">
          <a:xfrm>
            <a:off x="1008668" y="4128940"/>
            <a:ext cx="263950" cy="13197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A391068-13A8-4906-813E-95903D2B7D1A}"/>
              </a:ext>
            </a:extLst>
          </p:cNvPr>
          <p:cNvSpPr/>
          <p:nvPr/>
        </p:nvSpPr>
        <p:spPr bwMode="auto">
          <a:xfrm>
            <a:off x="1008668" y="4714978"/>
            <a:ext cx="263950" cy="13197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xmlns="" id="{F406B058-F222-4A93-BA6D-1ED4AA30CA21}"/>
              </a:ext>
            </a:extLst>
          </p:cNvPr>
          <p:cNvSpPr/>
          <p:nvPr/>
        </p:nvSpPr>
        <p:spPr bwMode="auto">
          <a:xfrm>
            <a:off x="575842" y="3893270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xmlns="" id="{D1B65E52-2B83-411E-8CA2-5C1E3CEE191B}"/>
              </a:ext>
            </a:extLst>
          </p:cNvPr>
          <p:cNvSpPr/>
          <p:nvPr/>
        </p:nvSpPr>
        <p:spPr bwMode="auto">
          <a:xfrm>
            <a:off x="564482" y="4477456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xmlns="" id="{C386FEAB-21C3-40B0-95C0-715527B71148}"/>
              </a:ext>
            </a:extLst>
          </p:cNvPr>
          <p:cNvSpPr/>
          <p:nvPr/>
        </p:nvSpPr>
        <p:spPr bwMode="auto">
          <a:xfrm>
            <a:off x="551904" y="5151173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E3DC1A0D-889F-4B08-85E1-DCE9E2040CFC}"/>
              </a:ext>
            </a:extLst>
          </p:cNvPr>
          <p:cNvSpPr/>
          <p:nvPr/>
        </p:nvSpPr>
        <p:spPr bwMode="auto">
          <a:xfrm>
            <a:off x="762628" y="4488338"/>
            <a:ext cx="731520" cy="27432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</a:rPr>
              <a:t>PARP1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370655DE-66BB-4C13-A251-9F47B72F9DAE}"/>
              </a:ext>
            </a:extLst>
          </p:cNvPr>
          <p:cNvSpPr/>
          <p:nvPr/>
        </p:nvSpPr>
        <p:spPr bwMode="auto">
          <a:xfrm>
            <a:off x="847908" y="5151173"/>
            <a:ext cx="548640" cy="276999"/>
          </a:xfrm>
          <a:prstGeom prst="roundRect">
            <a:avLst/>
          </a:prstGeom>
          <a:noFill/>
          <a:ln w="38100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BRCA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35805D1A-6B18-402F-AA2F-68BCE0C6411B}"/>
              </a:ext>
            </a:extLst>
          </p:cNvPr>
          <p:cNvSpPr/>
          <p:nvPr/>
        </p:nvSpPr>
        <p:spPr bwMode="auto">
          <a:xfrm>
            <a:off x="722552" y="5854542"/>
            <a:ext cx="1404594" cy="348554"/>
          </a:xfrm>
          <a:prstGeom prst="round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Break repaired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5F8A853-96B9-4CBE-A98E-6780BD9CB93F}"/>
              </a:ext>
            </a:extLst>
          </p:cNvPr>
          <p:cNvSpPr txBox="1"/>
          <p:nvPr/>
        </p:nvSpPr>
        <p:spPr bwMode="auto">
          <a:xfrm>
            <a:off x="2130760" y="3818195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Single strand break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98A84DB-25DC-45A5-AA09-509E0223413A}"/>
              </a:ext>
            </a:extLst>
          </p:cNvPr>
          <p:cNvSpPr txBox="1"/>
          <p:nvPr/>
        </p:nvSpPr>
        <p:spPr bwMode="auto">
          <a:xfrm>
            <a:off x="2161054" y="4413014"/>
            <a:ext cx="16602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Base Excision Repair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64D614D-C2FC-4A2D-B3D9-683B69F27409}"/>
              </a:ext>
            </a:extLst>
          </p:cNvPr>
          <p:cNvSpPr txBox="1"/>
          <p:nvPr/>
        </p:nvSpPr>
        <p:spPr bwMode="auto">
          <a:xfrm>
            <a:off x="2119247" y="4979480"/>
            <a:ext cx="1743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Homologous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Recombination intact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7113C430-A4C8-4986-BC04-ABC1B8325A8B}"/>
              </a:ext>
            </a:extLst>
          </p:cNvPr>
          <p:cNvCxnSpPr/>
          <p:nvPr/>
        </p:nvCxnSpPr>
        <p:spPr bwMode="auto">
          <a:xfrm>
            <a:off x="4204312" y="3717098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C03A1302-4AB6-4E75-8B17-F0ACE1E7D69E}"/>
              </a:ext>
            </a:extLst>
          </p:cNvPr>
          <p:cNvCxnSpPr/>
          <p:nvPr/>
        </p:nvCxnSpPr>
        <p:spPr bwMode="auto">
          <a:xfrm>
            <a:off x="4204312" y="3860071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DF658F3-C556-41C9-8C87-BB0950D1B436}"/>
              </a:ext>
            </a:extLst>
          </p:cNvPr>
          <p:cNvSpPr/>
          <p:nvPr/>
        </p:nvSpPr>
        <p:spPr bwMode="auto">
          <a:xfrm>
            <a:off x="4421128" y="3649536"/>
            <a:ext cx="263950" cy="13197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2EC8019F-4400-4DF8-9190-4B2371260B1B}"/>
              </a:ext>
            </a:extLst>
          </p:cNvPr>
          <p:cNvCxnSpPr/>
          <p:nvPr/>
        </p:nvCxnSpPr>
        <p:spPr bwMode="auto">
          <a:xfrm>
            <a:off x="4204312" y="4413214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5A144F95-D042-4CA4-9A43-C177439419A9}"/>
              </a:ext>
            </a:extLst>
          </p:cNvPr>
          <p:cNvCxnSpPr/>
          <p:nvPr/>
        </p:nvCxnSpPr>
        <p:spPr bwMode="auto">
          <a:xfrm>
            <a:off x="4204312" y="4556187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6112DBC-74C3-423E-BB2B-3F8AD5474A56}"/>
              </a:ext>
            </a:extLst>
          </p:cNvPr>
          <p:cNvSpPr/>
          <p:nvPr/>
        </p:nvSpPr>
        <p:spPr bwMode="auto">
          <a:xfrm>
            <a:off x="4421128" y="4345652"/>
            <a:ext cx="263950" cy="13197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C557825A-87ED-4E34-BDCA-D68D9E3E579A}"/>
              </a:ext>
            </a:extLst>
          </p:cNvPr>
          <p:cNvCxnSpPr/>
          <p:nvPr/>
        </p:nvCxnSpPr>
        <p:spPr bwMode="auto">
          <a:xfrm>
            <a:off x="4204312" y="4904242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2639C67B-40C2-4AB7-B324-51F3B5A37D2E}"/>
              </a:ext>
            </a:extLst>
          </p:cNvPr>
          <p:cNvCxnSpPr/>
          <p:nvPr/>
        </p:nvCxnSpPr>
        <p:spPr bwMode="auto">
          <a:xfrm>
            <a:off x="4204312" y="5047215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9406E30C-C05E-4CD3-9A4D-7907B46B0523}"/>
              </a:ext>
            </a:extLst>
          </p:cNvPr>
          <p:cNvSpPr/>
          <p:nvPr/>
        </p:nvSpPr>
        <p:spPr bwMode="auto">
          <a:xfrm>
            <a:off x="4421128" y="4789208"/>
            <a:ext cx="263950" cy="287753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31DE25DD-E6C2-4112-8A61-9C469D5B7351}"/>
              </a:ext>
            </a:extLst>
          </p:cNvPr>
          <p:cNvCxnSpPr/>
          <p:nvPr/>
        </p:nvCxnSpPr>
        <p:spPr bwMode="auto">
          <a:xfrm>
            <a:off x="4204312" y="5436725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37540201-84FE-45C7-B913-1565643CA516}"/>
              </a:ext>
            </a:extLst>
          </p:cNvPr>
          <p:cNvCxnSpPr/>
          <p:nvPr/>
        </p:nvCxnSpPr>
        <p:spPr bwMode="auto">
          <a:xfrm>
            <a:off x="4204312" y="5579698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06D3C1E1-4A0B-4843-84B9-C6BD7ED9D4AA}"/>
              </a:ext>
            </a:extLst>
          </p:cNvPr>
          <p:cNvCxnSpPr/>
          <p:nvPr/>
        </p:nvCxnSpPr>
        <p:spPr bwMode="auto">
          <a:xfrm>
            <a:off x="4204312" y="5910599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3F822436-C9B6-4DB3-A6C2-D7EC7C6BD8D9}"/>
              </a:ext>
            </a:extLst>
          </p:cNvPr>
          <p:cNvCxnSpPr/>
          <p:nvPr/>
        </p:nvCxnSpPr>
        <p:spPr bwMode="auto">
          <a:xfrm>
            <a:off x="4204312" y="6053572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1FF0CF75-9F47-4D8B-9AD8-BE5C087BAFA3}"/>
              </a:ext>
            </a:extLst>
          </p:cNvPr>
          <p:cNvSpPr/>
          <p:nvPr/>
        </p:nvSpPr>
        <p:spPr bwMode="auto">
          <a:xfrm>
            <a:off x="4136007" y="3924484"/>
            <a:ext cx="731520" cy="27432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</a:rPr>
              <a:t>PARP1</a:t>
            </a:r>
          </a:p>
        </p:txBody>
      </p:sp>
      <p:sp>
        <p:nvSpPr>
          <p:cNvPr id="50" name="&quot;Not Allowed&quot; Symbol 49">
            <a:extLst>
              <a:ext uri="{FF2B5EF4-FFF2-40B4-BE49-F238E27FC236}">
                <a16:creationId xmlns:a16="http://schemas.microsoft.com/office/drawing/2014/main" xmlns="" id="{0CDB0CAD-8A64-41C0-9DE1-D448146A9130}"/>
              </a:ext>
            </a:extLst>
          </p:cNvPr>
          <p:cNvSpPr/>
          <p:nvPr/>
        </p:nvSpPr>
        <p:spPr bwMode="auto">
          <a:xfrm>
            <a:off x="4415646" y="4225180"/>
            <a:ext cx="245020" cy="244998"/>
          </a:xfrm>
          <a:prstGeom prst="noSmoking">
            <a:avLst/>
          </a:prstGeom>
          <a:solidFill>
            <a:schemeClr val="accent5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5886B279-2A47-47B4-BEE8-0CDCB8285E8F}"/>
              </a:ext>
            </a:extLst>
          </p:cNvPr>
          <p:cNvSpPr/>
          <p:nvPr/>
        </p:nvSpPr>
        <p:spPr bwMode="auto">
          <a:xfrm>
            <a:off x="4260368" y="5312005"/>
            <a:ext cx="548640" cy="276999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accent4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BRCA</a:t>
            </a:r>
          </a:p>
        </p:txBody>
      </p:sp>
      <p:sp>
        <p:nvSpPr>
          <p:cNvPr id="52" name="Arrow: Down 51">
            <a:extLst>
              <a:ext uri="{FF2B5EF4-FFF2-40B4-BE49-F238E27FC236}">
                <a16:creationId xmlns:a16="http://schemas.microsoft.com/office/drawing/2014/main" xmlns="" id="{1ED3F119-4E50-4C1A-9A38-AA7E58D862B1}"/>
              </a:ext>
            </a:extLst>
          </p:cNvPr>
          <p:cNvSpPr/>
          <p:nvPr/>
        </p:nvSpPr>
        <p:spPr bwMode="auto">
          <a:xfrm>
            <a:off x="3960168" y="3952419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xmlns="" id="{ACC287AC-9209-45A4-801F-7027B6A274D8}"/>
              </a:ext>
            </a:extLst>
          </p:cNvPr>
          <p:cNvSpPr/>
          <p:nvPr/>
        </p:nvSpPr>
        <p:spPr bwMode="auto">
          <a:xfrm>
            <a:off x="3948808" y="4536605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xmlns="" id="{F663C5E0-00A8-41AC-B17A-BEE42FCA9704}"/>
              </a:ext>
            </a:extLst>
          </p:cNvPr>
          <p:cNvSpPr/>
          <p:nvPr/>
        </p:nvSpPr>
        <p:spPr bwMode="auto">
          <a:xfrm>
            <a:off x="3956010" y="5075107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xmlns="" id="{A92E5776-E53C-44F9-9AFA-D1C3150199F9}"/>
              </a:ext>
            </a:extLst>
          </p:cNvPr>
          <p:cNvSpPr/>
          <p:nvPr/>
        </p:nvSpPr>
        <p:spPr bwMode="auto">
          <a:xfrm>
            <a:off x="3948807" y="5589004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EB213BA0-6659-44B5-B61B-8826D4B87957}"/>
              </a:ext>
            </a:extLst>
          </p:cNvPr>
          <p:cNvSpPr txBox="1"/>
          <p:nvPr/>
        </p:nvSpPr>
        <p:spPr bwMode="auto">
          <a:xfrm>
            <a:off x="5686924" y="4494868"/>
            <a:ext cx="1959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Replication fork collapse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double-strand break</a:t>
            </a:r>
            <a:endParaRPr lang="en-US" sz="14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35FFD009-761A-4DDF-AAE1-0B4142F49D65}"/>
              </a:ext>
            </a:extLst>
          </p:cNvPr>
          <p:cNvSpPr txBox="1"/>
          <p:nvPr/>
        </p:nvSpPr>
        <p:spPr bwMode="auto">
          <a:xfrm>
            <a:off x="5630681" y="3816364"/>
            <a:ext cx="1660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Base Excision Repair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Inhibited by </a:t>
            </a:r>
            <a:r>
              <a:rPr lang="en-US" sz="1400" b="0" dirty="0" err="1">
                <a:solidFill>
                  <a:schemeClr val="bg1"/>
                </a:solidFill>
                <a:latin typeface="Calibri" panose="020F0502020204030204" pitchFamily="34" charset="0"/>
              </a:rPr>
              <a:t>PARPi</a:t>
            </a:r>
            <a:endParaRPr lang="en-US" sz="14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CBF0DF83-C820-47C8-8890-D3386C4CFEB5}"/>
              </a:ext>
            </a:extLst>
          </p:cNvPr>
          <p:cNvSpPr txBox="1"/>
          <p:nvPr/>
        </p:nvSpPr>
        <p:spPr bwMode="auto">
          <a:xfrm>
            <a:off x="5711159" y="5033888"/>
            <a:ext cx="1743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Homologous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Recombination intact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xmlns="" id="{DF4E089D-7D4B-4166-9C4E-22ECC42C25A2}"/>
              </a:ext>
            </a:extLst>
          </p:cNvPr>
          <p:cNvSpPr/>
          <p:nvPr/>
        </p:nvSpPr>
        <p:spPr bwMode="auto">
          <a:xfrm>
            <a:off x="4070647" y="6195562"/>
            <a:ext cx="1743875" cy="348554"/>
          </a:xfrm>
          <a:prstGeom prst="round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Break repaired by HR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ABA8BD9C-1EA8-4A8D-91E3-E213CC4CB3BB}"/>
              </a:ext>
            </a:extLst>
          </p:cNvPr>
          <p:cNvCxnSpPr/>
          <p:nvPr/>
        </p:nvCxnSpPr>
        <p:spPr bwMode="auto">
          <a:xfrm>
            <a:off x="7957961" y="3643352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91497F2A-8411-4C19-9643-033289519C85}"/>
              </a:ext>
            </a:extLst>
          </p:cNvPr>
          <p:cNvCxnSpPr/>
          <p:nvPr/>
        </p:nvCxnSpPr>
        <p:spPr bwMode="auto">
          <a:xfrm>
            <a:off x="7957961" y="3786325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3EE09A9A-2742-45BD-BFEC-4CC6A4374DA5}"/>
              </a:ext>
            </a:extLst>
          </p:cNvPr>
          <p:cNvSpPr/>
          <p:nvPr/>
        </p:nvSpPr>
        <p:spPr bwMode="auto">
          <a:xfrm>
            <a:off x="8174777" y="3575790"/>
            <a:ext cx="263950" cy="13197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23F7A2EF-5B98-4E49-9DBA-1D95B5A022CE}"/>
              </a:ext>
            </a:extLst>
          </p:cNvPr>
          <p:cNvCxnSpPr/>
          <p:nvPr/>
        </p:nvCxnSpPr>
        <p:spPr bwMode="auto">
          <a:xfrm>
            <a:off x="7957961" y="4339468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F257726A-A9B7-457C-952C-73084BE551A7}"/>
              </a:ext>
            </a:extLst>
          </p:cNvPr>
          <p:cNvCxnSpPr/>
          <p:nvPr/>
        </p:nvCxnSpPr>
        <p:spPr bwMode="auto">
          <a:xfrm>
            <a:off x="7957961" y="4482441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99896690-4FDE-4A33-A1EA-4B559B421CB8}"/>
              </a:ext>
            </a:extLst>
          </p:cNvPr>
          <p:cNvSpPr/>
          <p:nvPr/>
        </p:nvSpPr>
        <p:spPr bwMode="auto">
          <a:xfrm>
            <a:off x="8174777" y="4271906"/>
            <a:ext cx="263950" cy="131976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BFA84D5D-83A8-4116-8D34-FE1E42C134FB}"/>
              </a:ext>
            </a:extLst>
          </p:cNvPr>
          <p:cNvCxnSpPr/>
          <p:nvPr/>
        </p:nvCxnSpPr>
        <p:spPr bwMode="auto">
          <a:xfrm>
            <a:off x="7957961" y="4762400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A2074DDE-897C-4EA4-ACC6-D6DC07E68349}"/>
              </a:ext>
            </a:extLst>
          </p:cNvPr>
          <p:cNvCxnSpPr/>
          <p:nvPr/>
        </p:nvCxnSpPr>
        <p:spPr bwMode="auto">
          <a:xfrm>
            <a:off x="7957961" y="4905373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481F87CC-C056-45A7-9091-6194617E3C00}"/>
              </a:ext>
            </a:extLst>
          </p:cNvPr>
          <p:cNvSpPr/>
          <p:nvPr/>
        </p:nvSpPr>
        <p:spPr bwMode="auto">
          <a:xfrm>
            <a:off x="8174777" y="4647366"/>
            <a:ext cx="263950" cy="287753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xmlns="" id="{705319DA-5848-48E1-86AD-6FBC033E22F6}"/>
              </a:ext>
            </a:extLst>
          </p:cNvPr>
          <p:cNvCxnSpPr/>
          <p:nvPr/>
        </p:nvCxnSpPr>
        <p:spPr bwMode="auto">
          <a:xfrm>
            <a:off x="7957961" y="5460254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xmlns="" id="{0B8530E0-1962-4554-B55E-9A3BC7035EB1}"/>
              </a:ext>
            </a:extLst>
          </p:cNvPr>
          <p:cNvCxnSpPr/>
          <p:nvPr/>
        </p:nvCxnSpPr>
        <p:spPr bwMode="auto">
          <a:xfrm>
            <a:off x="7957961" y="5603227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3CD92C74-AD58-44A7-91C4-66034625CB3D}"/>
              </a:ext>
            </a:extLst>
          </p:cNvPr>
          <p:cNvCxnSpPr/>
          <p:nvPr/>
        </p:nvCxnSpPr>
        <p:spPr bwMode="auto">
          <a:xfrm>
            <a:off x="7957961" y="5924405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2136F2B8-E6CC-46AE-86E9-603D6743D51B}"/>
              </a:ext>
            </a:extLst>
          </p:cNvPr>
          <p:cNvCxnSpPr/>
          <p:nvPr/>
        </p:nvCxnSpPr>
        <p:spPr bwMode="auto">
          <a:xfrm>
            <a:off x="7957961" y="6067378"/>
            <a:ext cx="1404593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D1FBA55F-3F32-4E87-9510-BE1FA600127F}"/>
              </a:ext>
            </a:extLst>
          </p:cNvPr>
          <p:cNvSpPr/>
          <p:nvPr/>
        </p:nvSpPr>
        <p:spPr bwMode="auto">
          <a:xfrm>
            <a:off x="7889656" y="3850738"/>
            <a:ext cx="731520" cy="274320"/>
          </a:xfrm>
          <a:prstGeom prst="ellipse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900" dirty="0">
                <a:solidFill>
                  <a:schemeClr val="tx1"/>
                </a:solidFill>
                <a:latin typeface="Calibri" panose="020F0502020204030204" pitchFamily="34" charset="0"/>
              </a:rPr>
              <a:t>PARP1</a:t>
            </a:r>
          </a:p>
        </p:txBody>
      </p:sp>
      <p:sp>
        <p:nvSpPr>
          <p:cNvPr id="74" name="&quot;Not Allowed&quot; Symbol 73">
            <a:extLst>
              <a:ext uri="{FF2B5EF4-FFF2-40B4-BE49-F238E27FC236}">
                <a16:creationId xmlns:a16="http://schemas.microsoft.com/office/drawing/2014/main" xmlns="" id="{28149547-0D62-40D1-832D-58A469FB35CB}"/>
              </a:ext>
            </a:extLst>
          </p:cNvPr>
          <p:cNvSpPr/>
          <p:nvPr/>
        </p:nvSpPr>
        <p:spPr bwMode="auto">
          <a:xfrm>
            <a:off x="8169295" y="4151434"/>
            <a:ext cx="245020" cy="244998"/>
          </a:xfrm>
          <a:prstGeom prst="noSmoking">
            <a:avLst/>
          </a:prstGeom>
          <a:solidFill>
            <a:schemeClr val="accent5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Arrow: Down 75">
            <a:extLst>
              <a:ext uri="{FF2B5EF4-FFF2-40B4-BE49-F238E27FC236}">
                <a16:creationId xmlns:a16="http://schemas.microsoft.com/office/drawing/2014/main" xmlns="" id="{6CE23597-F7C8-4DB8-A4CD-EF127416F3AD}"/>
              </a:ext>
            </a:extLst>
          </p:cNvPr>
          <p:cNvSpPr/>
          <p:nvPr/>
        </p:nvSpPr>
        <p:spPr bwMode="auto">
          <a:xfrm>
            <a:off x="7713817" y="3878673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Arrow: Down 76">
            <a:extLst>
              <a:ext uri="{FF2B5EF4-FFF2-40B4-BE49-F238E27FC236}">
                <a16:creationId xmlns:a16="http://schemas.microsoft.com/office/drawing/2014/main" xmlns="" id="{AC2D077C-911B-4E48-A9C3-9D8F6AD61163}"/>
              </a:ext>
            </a:extLst>
          </p:cNvPr>
          <p:cNvSpPr/>
          <p:nvPr/>
        </p:nvSpPr>
        <p:spPr bwMode="auto">
          <a:xfrm>
            <a:off x="7702457" y="4462859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8" name="Arrow: Down 77">
            <a:extLst>
              <a:ext uri="{FF2B5EF4-FFF2-40B4-BE49-F238E27FC236}">
                <a16:creationId xmlns:a16="http://schemas.microsoft.com/office/drawing/2014/main" xmlns="" id="{6F96F8EC-AD3D-4DCB-BFFB-2227063145F0}"/>
              </a:ext>
            </a:extLst>
          </p:cNvPr>
          <p:cNvSpPr/>
          <p:nvPr/>
        </p:nvSpPr>
        <p:spPr bwMode="auto">
          <a:xfrm>
            <a:off x="7709659" y="5001361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Arrow: Down 78">
            <a:extLst>
              <a:ext uri="{FF2B5EF4-FFF2-40B4-BE49-F238E27FC236}">
                <a16:creationId xmlns:a16="http://schemas.microsoft.com/office/drawing/2014/main" xmlns="" id="{8B960989-85AE-468F-BD01-0534FF37E2E8}"/>
              </a:ext>
            </a:extLst>
          </p:cNvPr>
          <p:cNvSpPr/>
          <p:nvPr/>
        </p:nvSpPr>
        <p:spPr bwMode="auto">
          <a:xfrm>
            <a:off x="7702456" y="5631989"/>
            <a:ext cx="147705" cy="303229"/>
          </a:xfrm>
          <a:prstGeom prst="downArrow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64138734-CE78-4F72-9453-0061FEEAB495}"/>
              </a:ext>
            </a:extLst>
          </p:cNvPr>
          <p:cNvSpPr txBox="1"/>
          <p:nvPr/>
        </p:nvSpPr>
        <p:spPr bwMode="auto">
          <a:xfrm>
            <a:off x="9440573" y="4421122"/>
            <a:ext cx="1959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Replication fork collapse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double-strand break</a:t>
            </a:r>
            <a:endParaRPr lang="en-US" sz="14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764E83F1-918A-4BB1-B44F-ECC3857C093C}"/>
              </a:ext>
            </a:extLst>
          </p:cNvPr>
          <p:cNvSpPr txBox="1"/>
          <p:nvPr/>
        </p:nvSpPr>
        <p:spPr bwMode="auto">
          <a:xfrm>
            <a:off x="9384330" y="3742618"/>
            <a:ext cx="16602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Base Excision Repair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Inhibited by </a:t>
            </a:r>
            <a:r>
              <a:rPr lang="en-US" sz="1400" b="0" dirty="0" err="1">
                <a:solidFill>
                  <a:schemeClr val="bg1"/>
                </a:solidFill>
                <a:latin typeface="Calibri" panose="020F0502020204030204" pitchFamily="34" charset="0"/>
              </a:rPr>
              <a:t>PARPi</a:t>
            </a:r>
            <a:endParaRPr lang="en-US" sz="14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15874298-C598-44BA-A83B-B682CCCDEE83}"/>
              </a:ext>
            </a:extLst>
          </p:cNvPr>
          <p:cNvSpPr txBox="1"/>
          <p:nvPr/>
        </p:nvSpPr>
        <p:spPr bwMode="auto">
          <a:xfrm>
            <a:off x="9464808" y="4960142"/>
            <a:ext cx="19672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Homologous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Recombination deficient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xmlns="" id="{37089391-DFB8-48CB-91E5-178F4066045B}"/>
              </a:ext>
            </a:extLst>
          </p:cNvPr>
          <p:cNvSpPr/>
          <p:nvPr/>
        </p:nvSpPr>
        <p:spPr bwMode="auto">
          <a:xfrm>
            <a:off x="7788319" y="6266200"/>
            <a:ext cx="1743875" cy="348554"/>
          </a:xfrm>
          <a:prstGeom prst="round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r>
              <a:rPr lang="en-US" sz="1400" b="0" dirty="0">
                <a:solidFill>
                  <a:schemeClr val="bg1"/>
                </a:solidFill>
                <a:latin typeface="Calibri" panose="020F0502020204030204" pitchFamily="34" charset="0"/>
              </a:rPr>
              <a:t>Unrepaired DS break</a:t>
            </a:r>
          </a:p>
        </p:txBody>
      </p:sp>
      <p:sp>
        <p:nvSpPr>
          <p:cNvPr id="86" name="Parallelogram 85">
            <a:extLst>
              <a:ext uri="{FF2B5EF4-FFF2-40B4-BE49-F238E27FC236}">
                <a16:creationId xmlns:a16="http://schemas.microsoft.com/office/drawing/2014/main" xmlns="" id="{F41B562A-B497-484A-9D60-EDC64661C58A}"/>
              </a:ext>
            </a:extLst>
          </p:cNvPr>
          <p:cNvSpPr/>
          <p:nvPr/>
        </p:nvSpPr>
        <p:spPr bwMode="auto">
          <a:xfrm>
            <a:off x="7957115" y="5005775"/>
            <a:ext cx="914400" cy="365760"/>
          </a:xfrm>
          <a:prstGeom prst="parallelogram">
            <a:avLst/>
          </a:prstGeom>
          <a:solidFill>
            <a:schemeClr val="tx1"/>
          </a:solidFill>
          <a:ln w="38100">
            <a:solidFill>
              <a:schemeClr val="accent4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</a:pPr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BRCA mutation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C8B16249-DED2-49D2-9C24-7CD636F14D9D}"/>
              </a:ext>
            </a:extLst>
          </p:cNvPr>
          <p:cNvSpPr/>
          <p:nvPr/>
        </p:nvSpPr>
        <p:spPr bwMode="auto">
          <a:xfrm>
            <a:off x="8150365" y="5442021"/>
            <a:ext cx="263950" cy="182880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EDE10C63-0E3C-4D1F-A4DB-7FD882425135}"/>
              </a:ext>
            </a:extLst>
          </p:cNvPr>
          <p:cNvSpPr/>
          <p:nvPr/>
        </p:nvSpPr>
        <p:spPr bwMode="auto">
          <a:xfrm>
            <a:off x="8166576" y="5905712"/>
            <a:ext cx="263950" cy="182880"/>
          </a:xfrm>
          <a:prstGeom prst="rect">
            <a:avLst/>
          </a:prstGeom>
          <a:solidFill>
            <a:schemeClr val="tx1"/>
          </a:solidFill>
          <a:ln w="0">
            <a:noFill/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2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 noChangeArrowheads="1"/>
          </p:cNvSpPr>
          <p:nvPr>
            <p:ph type="title"/>
          </p:nvPr>
        </p:nvSpPr>
        <p:spPr>
          <a:xfrm>
            <a:off x="609759" y="238127"/>
            <a:ext cx="10872444" cy="1103313"/>
          </a:xfrm>
        </p:spPr>
        <p:txBody>
          <a:bodyPr/>
          <a:lstStyle/>
          <a:p>
            <a:r>
              <a:rPr lang="en-US" dirty="0"/>
              <a:t>Prevalence of Homologous Recombination DNA Damage Repair Mutations in Cancer</a:t>
            </a:r>
            <a:endParaRPr lang="en-US" altLang="en-US" dirty="0"/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xmlns="" id="{010E759D-0E8C-4BD0-8DB7-AEA2212E4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6369037"/>
            <a:ext cx="7853362" cy="276999"/>
          </a:xfrm>
          <a:prstGeom prst="rect">
            <a:avLst/>
          </a:prstGeom>
          <a:noFill/>
          <a:ln>
            <a:noFill/>
          </a:ln>
          <a:extLst/>
        </p:spPr>
        <p:txBody>
          <a:bodyPr anchor="b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en-US" sz="1200" b="0" dirty="0">
                <a:solidFill>
                  <a:schemeClr val="bg2"/>
                </a:solidFill>
                <a:latin typeface="Calibri" panose="020F0502020204030204" pitchFamily="34" charset="0"/>
              </a:rPr>
              <a:t>Heeke. JCO Precis Oncol. 2018;2018.</a:t>
            </a:r>
          </a:p>
        </p:txBody>
      </p:sp>
      <p:sp>
        <p:nvSpPr>
          <p:cNvPr id="14338" name="TextBox 6"/>
          <p:cNvSpPr txBox="1">
            <a:spLocks noChangeArrowheads="1"/>
          </p:cNvSpPr>
          <p:nvPr/>
        </p:nvSpPr>
        <p:spPr bwMode="auto">
          <a:xfrm rot="16200000">
            <a:off x="-1251156" y="3646941"/>
            <a:ext cx="2857121" cy="29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Frequency (%)</a:t>
            </a:r>
            <a:endParaRPr lang="en-US" altLang="en-US" sz="20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Box 3"/>
          <p:cNvSpPr txBox="1">
            <a:spLocks noChangeArrowheads="1"/>
          </p:cNvSpPr>
          <p:nvPr/>
        </p:nvSpPr>
        <p:spPr bwMode="auto">
          <a:xfrm>
            <a:off x="843804" y="1563851"/>
            <a:ext cx="539882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 Prevalence</a:t>
            </a:r>
          </a:p>
        </p:txBody>
      </p:sp>
      <p:grpSp>
        <p:nvGrpSpPr>
          <p:cNvPr id="14362" name="Group 14361">
            <a:extLst>
              <a:ext uri="{FF2B5EF4-FFF2-40B4-BE49-F238E27FC236}">
                <a16:creationId xmlns:a16="http://schemas.microsoft.com/office/drawing/2014/main" xmlns="" id="{6971A2E9-5976-4581-8EDA-C13A15BF3FF2}"/>
              </a:ext>
            </a:extLst>
          </p:cNvPr>
          <p:cNvGrpSpPr/>
          <p:nvPr/>
        </p:nvGrpSpPr>
        <p:grpSpPr>
          <a:xfrm>
            <a:off x="847015" y="3060933"/>
            <a:ext cx="5416133" cy="1289622"/>
            <a:chOff x="2707341" y="2478003"/>
            <a:chExt cx="7315200" cy="1630156"/>
          </a:xfrm>
        </p:grpSpPr>
        <p:cxnSp>
          <p:nvCxnSpPr>
            <p:cNvPr id="14343" name="Straight Connector 16"/>
            <p:cNvCxnSpPr>
              <a:cxnSpLocks noChangeShapeType="1"/>
            </p:cNvCxnSpPr>
            <p:nvPr/>
          </p:nvCxnSpPr>
          <p:spPr bwMode="auto">
            <a:xfrm>
              <a:off x="2707341" y="2478003"/>
              <a:ext cx="7315200" cy="0"/>
            </a:xfrm>
            <a:prstGeom prst="line">
              <a:avLst/>
            </a:prstGeom>
            <a:noFill/>
            <a:ln w="15875">
              <a:solidFill>
                <a:schemeClr val="accent3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344" name="Straight Connector 16"/>
            <p:cNvCxnSpPr>
              <a:cxnSpLocks noChangeShapeType="1"/>
            </p:cNvCxnSpPr>
            <p:nvPr/>
          </p:nvCxnSpPr>
          <p:spPr bwMode="auto">
            <a:xfrm>
              <a:off x="2707341" y="3293081"/>
              <a:ext cx="7315200" cy="0"/>
            </a:xfrm>
            <a:prstGeom prst="line">
              <a:avLst/>
            </a:prstGeom>
            <a:noFill/>
            <a:ln w="15875">
              <a:solidFill>
                <a:schemeClr val="accent3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345" name="Straight Connector 16"/>
            <p:cNvCxnSpPr>
              <a:cxnSpLocks noChangeShapeType="1"/>
            </p:cNvCxnSpPr>
            <p:nvPr/>
          </p:nvCxnSpPr>
          <p:spPr bwMode="auto">
            <a:xfrm>
              <a:off x="2707341" y="4108159"/>
              <a:ext cx="7315200" cy="0"/>
            </a:xfrm>
            <a:prstGeom prst="line">
              <a:avLst/>
            </a:prstGeom>
            <a:noFill/>
            <a:ln w="15875">
              <a:solidFill>
                <a:schemeClr val="accent3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13745" y="1969004"/>
            <a:ext cx="459076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Pathogenic HR pathway mutations seen in </a:t>
            </a:r>
            <a:r>
              <a:rPr lang="en-US" altLang="en-US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17.4% </a:t>
            </a:r>
            <a:r>
              <a:rPr lang="en-US" altLang="en-US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52,426 solid tumors evaluated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3860424B-9262-48A5-A64D-964A7000E0CC}"/>
              </a:ext>
            </a:extLst>
          </p:cNvPr>
          <p:cNvCxnSpPr/>
          <p:nvPr/>
        </p:nvCxnSpPr>
        <p:spPr bwMode="auto">
          <a:xfrm>
            <a:off x="843806" y="2366499"/>
            <a:ext cx="0" cy="26201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DF16573-E919-45A5-B6B8-6CF37AC32BBA}"/>
              </a:ext>
            </a:extLst>
          </p:cNvPr>
          <p:cNvGrpSpPr/>
          <p:nvPr/>
        </p:nvGrpSpPr>
        <p:grpSpPr>
          <a:xfrm>
            <a:off x="796415" y="2422386"/>
            <a:ext cx="47389" cy="2563831"/>
            <a:chOff x="2638999" y="1661318"/>
            <a:chExt cx="64008" cy="12192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96253014-338C-4F9F-BEAE-4BB38F3F40B2}"/>
                </a:ext>
              </a:extLst>
            </p:cNvPr>
            <p:cNvCxnSpPr/>
            <p:nvPr/>
          </p:nvCxnSpPr>
          <p:spPr bwMode="auto">
            <a:xfrm>
              <a:off x="2638999" y="16613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669B74AE-DE34-4B71-B4C0-2A2E7810964D}"/>
                </a:ext>
              </a:extLst>
            </p:cNvPr>
            <p:cNvCxnSpPr/>
            <p:nvPr/>
          </p:nvCxnSpPr>
          <p:spPr bwMode="auto">
            <a:xfrm>
              <a:off x="2638999" y="18137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A67437EE-399D-45B7-8E96-EEF5BC208465}"/>
                </a:ext>
              </a:extLst>
            </p:cNvPr>
            <p:cNvCxnSpPr/>
            <p:nvPr/>
          </p:nvCxnSpPr>
          <p:spPr bwMode="auto">
            <a:xfrm>
              <a:off x="2638999" y="19661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5C18EA30-88D8-4271-8E64-80DC9CF59D4C}"/>
                </a:ext>
              </a:extLst>
            </p:cNvPr>
            <p:cNvCxnSpPr/>
            <p:nvPr/>
          </p:nvCxnSpPr>
          <p:spPr bwMode="auto">
            <a:xfrm>
              <a:off x="2638999" y="21185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CD8941E0-30EE-4A20-AAD2-3FC87ACBA345}"/>
                </a:ext>
              </a:extLst>
            </p:cNvPr>
            <p:cNvCxnSpPr/>
            <p:nvPr/>
          </p:nvCxnSpPr>
          <p:spPr bwMode="auto">
            <a:xfrm>
              <a:off x="2638999" y="22709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B921ACC3-F001-4465-99C0-6A45E246CE5F}"/>
                </a:ext>
              </a:extLst>
            </p:cNvPr>
            <p:cNvCxnSpPr/>
            <p:nvPr/>
          </p:nvCxnSpPr>
          <p:spPr bwMode="auto">
            <a:xfrm>
              <a:off x="2638999" y="24233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74E42D6A-8590-4610-9044-6D8F351E8213}"/>
                </a:ext>
              </a:extLst>
            </p:cNvPr>
            <p:cNvCxnSpPr/>
            <p:nvPr/>
          </p:nvCxnSpPr>
          <p:spPr bwMode="auto">
            <a:xfrm>
              <a:off x="2638999" y="25757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6DB10885-B830-43D0-A715-B5FF5436C1B5}"/>
                </a:ext>
              </a:extLst>
            </p:cNvPr>
            <p:cNvCxnSpPr/>
            <p:nvPr/>
          </p:nvCxnSpPr>
          <p:spPr bwMode="auto">
            <a:xfrm>
              <a:off x="2638999" y="27281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4F79AF85-8D4C-47E9-9DF0-3CED2A3535DB}"/>
                </a:ext>
              </a:extLst>
            </p:cNvPr>
            <p:cNvCxnSpPr/>
            <p:nvPr/>
          </p:nvCxnSpPr>
          <p:spPr bwMode="auto">
            <a:xfrm>
              <a:off x="2638999" y="28805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974EE0F-CAEB-465B-A321-3D3615E8D0F2}"/>
              </a:ext>
            </a:extLst>
          </p:cNvPr>
          <p:cNvGrpSpPr/>
          <p:nvPr/>
        </p:nvGrpSpPr>
        <p:grpSpPr>
          <a:xfrm>
            <a:off x="506047" y="2285808"/>
            <a:ext cx="310006" cy="2873210"/>
            <a:chOff x="2246819" y="1498201"/>
            <a:chExt cx="418704" cy="36319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6AC750AF-A0AF-4486-81D2-4C03764A0166}"/>
                </a:ext>
              </a:extLst>
            </p:cNvPr>
            <p:cNvSpPr txBox="1"/>
            <p:nvPr/>
          </p:nvSpPr>
          <p:spPr bwMode="auto">
            <a:xfrm>
              <a:off x="2246819" y="1498201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40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ADFD26CB-4971-4367-B613-7E59BB9C1F93}"/>
                </a:ext>
              </a:extLst>
            </p:cNvPr>
            <p:cNvSpPr txBox="1"/>
            <p:nvPr/>
          </p:nvSpPr>
          <p:spPr bwMode="auto">
            <a:xfrm>
              <a:off x="2246819" y="1906022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35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7C28C28D-C838-40EF-BADC-095556C1BB27}"/>
                </a:ext>
              </a:extLst>
            </p:cNvPr>
            <p:cNvSpPr txBox="1"/>
            <p:nvPr/>
          </p:nvSpPr>
          <p:spPr bwMode="auto">
            <a:xfrm>
              <a:off x="2246819" y="2313843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30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F45A9B69-6AD6-427A-91D6-DD7528F46E1D}"/>
                </a:ext>
              </a:extLst>
            </p:cNvPr>
            <p:cNvSpPr txBox="1"/>
            <p:nvPr/>
          </p:nvSpPr>
          <p:spPr bwMode="auto">
            <a:xfrm>
              <a:off x="2246819" y="2721664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25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32615095-F024-4E59-AC3A-4771148B53EA}"/>
                </a:ext>
              </a:extLst>
            </p:cNvPr>
            <p:cNvSpPr txBox="1"/>
            <p:nvPr/>
          </p:nvSpPr>
          <p:spPr bwMode="auto">
            <a:xfrm>
              <a:off x="2246819" y="3129485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20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48AFC1F-FFBD-4335-96D3-50B01797BC5E}"/>
                </a:ext>
              </a:extLst>
            </p:cNvPr>
            <p:cNvSpPr txBox="1"/>
            <p:nvPr/>
          </p:nvSpPr>
          <p:spPr bwMode="auto">
            <a:xfrm>
              <a:off x="2246819" y="3537306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15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603D62F4-7414-4E9C-8208-8F6630BA2AD8}"/>
                </a:ext>
              </a:extLst>
            </p:cNvPr>
            <p:cNvSpPr txBox="1"/>
            <p:nvPr/>
          </p:nvSpPr>
          <p:spPr bwMode="auto">
            <a:xfrm>
              <a:off x="2246819" y="3945127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10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40CDD994-C412-4E62-91FF-D1F4A785D1D9}"/>
                </a:ext>
              </a:extLst>
            </p:cNvPr>
            <p:cNvSpPr txBox="1"/>
            <p:nvPr/>
          </p:nvSpPr>
          <p:spPr bwMode="auto">
            <a:xfrm>
              <a:off x="2363837" y="4760769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4A7E17F5-9A87-46B9-BFFE-98F6B80E3BE0}"/>
                </a:ext>
              </a:extLst>
            </p:cNvPr>
            <p:cNvSpPr txBox="1"/>
            <p:nvPr/>
          </p:nvSpPr>
          <p:spPr bwMode="auto">
            <a:xfrm>
              <a:off x="2363837" y="4352948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5</a:t>
              </a:r>
            </a:p>
          </p:txBody>
        </p:sp>
      </p:grpSp>
      <p:grpSp>
        <p:nvGrpSpPr>
          <p:cNvPr id="14360" name="Group 14359">
            <a:extLst>
              <a:ext uri="{FF2B5EF4-FFF2-40B4-BE49-F238E27FC236}">
                <a16:creationId xmlns:a16="http://schemas.microsoft.com/office/drawing/2014/main" xmlns="" id="{018B5616-5C75-408B-902D-A0473EA0CF89}"/>
              </a:ext>
            </a:extLst>
          </p:cNvPr>
          <p:cNvGrpSpPr/>
          <p:nvPr/>
        </p:nvGrpSpPr>
        <p:grpSpPr>
          <a:xfrm>
            <a:off x="965073" y="2610366"/>
            <a:ext cx="74302" cy="320699"/>
            <a:chOff x="2866794" y="1908461"/>
            <a:chExt cx="100354" cy="405382"/>
          </a:xfrm>
        </p:grpSpPr>
        <p:grpSp>
          <p:nvGrpSpPr>
            <p:cNvPr id="43" name="Group 61">
              <a:extLst>
                <a:ext uri="{FF2B5EF4-FFF2-40B4-BE49-F238E27FC236}">
                  <a16:creationId xmlns:a16="http://schemas.microsoft.com/office/drawing/2014/main" xmlns="" id="{A55C2095-1EBA-4658-B52F-0A70D4408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1251" y="1908461"/>
              <a:ext cx="91440" cy="405382"/>
              <a:chOff x="845" y="2066"/>
              <a:chExt cx="67" cy="122"/>
            </a:xfrm>
          </p:grpSpPr>
          <p:sp>
            <p:nvSpPr>
              <p:cNvPr id="44" name="Line 62">
                <a:extLst>
                  <a:ext uri="{FF2B5EF4-FFF2-40B4-BE49-F238E27FC236}">
                    <a16:creationId xmlns:a16="http://schemas.microsoft.com/office/drawing/2014/main" xmlns="" id="{8804BFFD-B258-46FE-A390-D551351E8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5" name="Line 63">
                <a:extLst>
                  <a:ext uri="{FF2B5EF4-FFF2-40B4-BE49-F238E27FC236}">
                    <a16:creationId xmlns:a16="http://schemas.microsoft.com/office/drawing/2014/main" xmlns="" id="{6687EE5E-57C2-4D20-AE2A-2D2A6EF451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6" name="Line 64">
                <a:extLst>
                  <a:ext uri="{FF2B5EF4-FFF2-40B4-BE49-F238E27FC236}">
                    <a16:creationId xmlns:a16="http://schemas.microsoft.com/office/drawing/2014/main" xmlns="" id="{39492013-0097-4464-87C3-247844E2A9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F4242788-272F-4E46-B760-3A6268803FA4}"/>
                </a:ext>
              </a:extLst>
            </p:cNvPr>
            <p:cNvSpPr/>
            <p:nvPr/>
          </p:nvSpPr>
          <p:spPr bwMode="auto">
            <a:xfrm>
              <a:off x="2866794" y="2075948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9" name="Group 14358">
            <a:extLst>
              <a:ext uri="{FF2B5EF4-FFF2-40B4-BE49-F238E27FC236}">
                <a16:creationId xmlns:a16="http://schemas.microsoft.com/office/drawing/2014/main" xmlns="" id="{BB3C8C47-7EE1-4BF3-92D7-36DFA2B6E168}"/>
              </a:ext>
            </a:extLst>
          </p:cNvPr>
          <p:cNvGrpSpPr/>
          <p:nvPr/>
        </p:nvGrpSpPr>
        <p:grpSpPr>
          <a:xfrm>
            <a:off x="1222616" y="2795216"/>
            <a:ext cx="74302" cy="635040"/>
            <a:chOff x="3220485" y="2142122"/>
            <a:chExt cx="100354" cy="802727"/>
          </a:xfrm>
        </p:grpSpPr>
        <p:grpSp>
          <p:nvGrpSpPr>
            <p:cNvPr id="47" name="Group 61">
              <a:extLst>
                <a:ext uri="{FF2B5EF4-FFF2-40B4-BE49-F238E27FC236}">
                  <a16:creationId xmlns:a16="http://schemas.microsoft.com/office/drawing/2014/main" xmlns="" id="{7486EF25-CA47-441C-B358-AEC6ED26D7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6661" y="2142122"/>
              <a:ext cx="88002" cy="802727"/>
              <a:chOff x="845" y="2066"/>
              <a:chExt cx="67" cy="121"/>
            </a:xfrm>
          </p:grpSpPr>
          <p:sp>
            <p:nvSpPr>
              <p:cNvPr id="48" name="Line 62">
                <a:extLst>
                  <a:ext uri="{FF2B5EF4-FFF2-40B4-BE49-F238E27FC236}">
                    <a16:creationId xmlns:a16="http://schemas.microsoft.com/office/drawing/2014/main" xmlns="" id="{FF387E75-311E-430C-8A41-76E323C14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9" name="Line 63">
                <a:extLst>
                  <a:ext uri="{FF2B5EF4-FFF2-40B4-BE49-F238E27FC236}">
                    <a16:creationId xmlns:a16="http://schemas.microsoft.com/office/drawing/2014/main" xmlns="" id="{5102B937-F031-45EC-BCAF-92D330E82C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0" name="Line 64">
                <a:extLst>
                  <a:ext uri="{FF2B5EF4-FFF2-40B4-BE49-F238E27FC236}">
                    <a16:creationId xmlns:a16="http://schemas.microsoft.com/office/drawing/2014/main" xmlns="" id="{FC3256E0-CB48-4F03-B06E-F080963BA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7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xmlns="" id="{1E628BDE-268A-4A7E-B8B6-52BF21151778}"/>
                </a:ext>
              </a:extLst>
            </p:cNvPr>
            <p:cNvSpPr/>
            <p:nvPr/>
          </p:nvSpPr>
          <p:spPr bwMode="auto">
            <a:xfrm>
              <a:off x="3220485" y="2518902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8" name="Group 14357">
            <a:extLst>
              <a:ext uri="{FF2B5EF4-FFF2-40B4-BE49-F238E27FC236}">
                <a16:creationId xmlns:a16="http://schemas.microsoft.com/office/drawing/2014/main" xmlns="" id="{B19D555F-CAE6-4AB5-BC6A-C79AF36AB205}"/>
              </a:ext>
            </a:extLst>
          </p:cNvPr>
          <p:cNvGrpSpPr/>
          <p:nvPr/>
        </p:nvGrpSpPr>
        <p:grpSpPr>
          <a:xfrm>
            <a:off x="1480158" y="3031337"/>
            <a:ext cx="74302" cy="781777"/>
            <a:chOff x="3566619" y="2440593"/>
            <a:chExt cx="100354" cy="988211"/>
          </a:xfrm>
        </p:grpSpPr>
        <p:grpSp>
          <p:nvGrpSpPr>
            <p:cNvPr id="51" name="Group 61">
              <a:extLst>
                <a:ext uri="{FF2B5EF4-FFF2-40B4-BE49-F238E27FC236}">
                  <a16:creationId xmlns:a16="http://schemas.microsoft.com/office/drawing/2014/main" xmlns="" id="{FE1595BF-322D-41E9-B27A-78B9A441D4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2020" y="2440593"/>
              <a:ext cx="89552" cy="988211"/>
              <a:chOff x="845" y="2066"/>
              <a:chExt cx="67" cy="121"/>
            </a:xfrm>
          </p:grpSpPr>
          <p:sp>
            <p:nvSpPr>
              <p:cNvPr id="52" name="Line 62">
                <a:extLst>
                  <a:ext uri="{FF2B5EF4-FFF2-40B4-BE49-F238E27FC236}">
                    <a16:creationId xmlns:a16="http://schemas.microsoft.com/office/drawing/2014/main" xmlns="" id="{A2E45612-7066-4883-BCC8-2B7995BB33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" name="Line 63">
                <a:extLst>
                  <a:ext uri="{FF2B5EF4-FFF2-40B4-BE49-F238E27FC236}">
                    <a16:creationId xmlns:a16="http://schemas.microsoft.com/office/drawing/2014/main" xmlns="" id="{269FECB2-757F-4A84-8BE5-EEF0AA6B4B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" name="Line 64">
                <a:extLst>
                  <a:ext uri="{FF2B5EF4-FFF2-40B4-BE49-F238E27FC236}">
                    <a16:creationId xmlns:a16="http://schemas.microsoft.com/office/drawing/2014/main" xmlns="" id="{9B68399D-FF3E-4851-BE76-E6402A7AA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7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xmlns="" id="{661263B9-6827-4CEF-9A82-1F0FF5FE8B49}"/>
                </a:ext>
              </a:extLst>
            </p:cNvPr>
            <p:cNvSpPr/>
            <p:nvPr/>
          </p:nvSpPr>
          <p:spPr bwMode="auto">
            <a:xfrm>
              <a:off x="3566619" y="2938213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7" name="Group 14356">
            <a:extLst>
              <a:ext uri="{FF2B5EF4-FFF2-40B4-BE49-F238E27FC236}">
                <a16:creationId xmlns:a16="http://schemas.microsoft.com/office/drawing/2014/main" xmlns="" id="{7CF272C9-EA94-4AC1-A3A0-22015E8F7B32}"/>
              </a:ext>
            </a:extLst>
          </p:cNvPr>
          <p:cNvGrpSpPr/>
          <p:nvPr/>
        </p:nvGrpSpPr>
        <p:grpSpPr>
          <a:xfrm>
            <a:off x="1737701" y="3104784"/>
            <a:ext cx="74302" cy="989619"/>
            <a:chOff x="3909335" y="2533434"/>
            <a:chExt cx="100354" cy="1250934"/>
          </a:xfrm>
        </p:grpSpPr>
        <p:grpSp>
          <p:nvGrpSpPr>
            <p:cNvPr id="55" name="Group 61">
              <a:extLst>
                <a:ext uri="{FF2B5EF4-FFF2-40B4-BE49-F238E27FC236}">
                  <a16:creationId xmlns:a16="http://schemas.microsoft.com/office/drawing/2014/main" xmlns="" id="{9612F22E-DCEA-4ACD-BA36-FE0B1320AE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13792" y="2533434"/>
              <a:ext cx="91440" cy="1250934"/>
              <a:chOff x="845" y="2066"/>
              <a:chExt cx="67" cy="120"/>
            </a:xfrm>
          </p:grpSpPr>
          <p:sp>
            <p:nvSpPr>
              <p:cNvPr id="56" name="Line 62">
                <a:extLst>
                  <a:ext uri="{FF2B5EF4-FFF2-40B4-BE49-F238E27FC236}">
                    <a16:creationId xmlns:a16="http://schemas.microsoft.com/office/drawing/2014/main" xmlns="" id="{479F9D2F-4F43-4036-9679-B6146C5922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" name="Line 63">
                <a:extLst>
                  <a:ext uri="{FF2B5EF4-FFF2-40B4-BE49-F238E27FC236}">
                    <a16:creationId xmlns:a16="http://schemas.microsoft.com/office/drawing/2014/main" xmlns="" id="{7CDFC886-FEFA-4295-B00B-DF7987789F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" name="Line 64">
                <a:extLst>
                  <a:ext uri="{FF2B5EF4-FFF2-40B4-BE49-F238E27FC236}">
                    <a16:creationId xmlns:a16="http://schemas.microsoft.com/office/drawing/2014/main" xmlns="" id="{B80D0977-4FF3-4C20-BEB3-B99491FF5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xmlns="" id="{C096262A-6F83-4552-B407-8E6CF355A593}"/>
                </a:ext>
              </a:extLst>
            </p:cNvPr>
            <p:cNvSpPr/>
            <p:nvPr/>
          </p:nvSpPr>
          <p:spPr bwMode="auto">
            <a:xfrm>
              <a:off x="3909335" y="3166087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6" name="Group 14355">
            <a:extLst>
              <a:ext uri="{FF2B5EF4-FFF2-40B4-BE49-F238E27FC236}">
                <a16:creationId xmlns:a16="http://schemas.microsoft.com/office/drawing/2014/main" xmlns="" id="{EF3DAAD9-5430-4458-A1BB-7A87197CB150}"/>
              </a:ext>
            </a:extLst>
          </p:cNvPr>
          <p:cNvGrpSpPr/>
          <p:nvPr/>
        </p:nvGrpSpPr>
        <p:grpSpPr>
          <a:xfrm>
            <a:off x="1995243" y="3436173"/>
            <a:ext cx="74302" cy="427474"/>
            <a:chOff x="4265658" y="2952328"/>
            <a:chExt cx="100354" cy="540352"/>
          </a:xfrm>
        </p:grpSpPr>
        <p:grpSp>
          <p:nvGrpSpPr>
            <p:cNvPr id="59" name="Group 61">
              <a:extLst>
                <a:ext uri="{FF2B5EF4-FFF2-40B4-BE49-F238E27FC236}">
                  <a16:creationId xmlns:a16="http://schemas.microsoft.com/office/drawing/2014/main" xmlns="" id="{04A5A46B-710C-4CDF-AE73-3E93B7EF41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0115" y="2952328"/>
              <a:ext cx="91440" cy="540352"/>
              <a:chOff x="845" y="2066"/>
              <a:chExt cx="67" cy="122"/>
            </a:xfrm>
          </p:grpSpPr>
          <p:sp>
            <p:nvSpPr>
              <p:cNvPr id="60" name="Line 62">
                <a:extLst>
                  <a:ext uri="{FF2B5EF4-FFF2-40B4-BE49-F238E27FC236}">
                    <a16:creationId xmlns:a16="http://schemas.microsoft.com/office/drawing/2014/main" xmlns="" id="{393963B9-FB64-401C-B9CD-BEF740C1D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" name="Line 63">
                <a:extLst>
                  <a:ext uri="{FF2B5EF4-FFF2-40B4-BE49-F238E27FC236}">
                    <a16:creationId xmlns:a16="http://schemas.microsoft.com/office/drawing/2014/main" xmlns="" id="{672BE8FC-A841-4A8F-BFA2-C018FCE59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" name="Line 64">
                <a:extLst>
                  <a:ext uri="{FF2B5EF4-FFF2-40B4-BE49-F238E27FC236}">
                    <a16:creationId xmlns:a16="http://schemas.microsoft.com/office/drawing/2014/main" xmlns="" id="{6B74DE31-6D05-44DF-9FB1-5B79B5426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xmlns="" id="{646CA9E2-0497-4707-A754-D6BFC4759E5D}"/>
                </a:ext>
              </a:extLst>
            </p:cNvPr>
            <p:cNvSpPr/>
            <p:nvPr/>
          </p:nvSpPr>
          <p:spPr bwMode="auto">
            <a:xfrm>
              <a:off x="4265658" y="3180918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5" name="Group 14354">
            <a:extLst>
              <a:ext uri="{FF2B5EF4-FFF2-40B4-BE49-F238E27FC236}">
                <a16:creationId xmlns:a16="http://schemas.microsoft.com/office/drawing/2014/main" xmlns="" id="{20EDA630-0DFE-41FC-9ACC-88403BF91B23}"/>
              </a:ext>
            </a:extLst>
          </p:cNvPr>
          <p:cNvGrpSpPr/>
          <p:nvPr/>
        </p:nvGrpSpPr>
        <p:grpSpPr>
          <a:xfrm>
            <a:off x="2252786" y="3596303"/>
            <a:ext cx="74302" cy="223272"/>
            <a:chOff x="4613540" y="3154741"/>
            <a:chExt cx="100354" cy="282229"/>
          </a:xfrm>
        </p:grpSpPr>
        <p:grpSp>
          <p:nvGrpSpPr>
            <p:cNvPr id="63" name="Group 61">
              <a:extLst>
                <a:ext uri="{FF2B5EF4-FFF2-40B4-BE49-F238E27FC236}">
                  <a16:creationId xmlns:a16="http://schemas.microsoft.com/office/drawing/2014/main" xmlns="" id="{FF174ED8-FD5A-488D-A0A3-74F25E83B6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8201" y="3154741"/>
              <a:ext cx="91032" cy="282229"/>
              <a:chOff x="845" y="2066"/>
              <a:chExt cx="67" cy="122"/>
            </a:xfrm>
          </p:grpSpPr>
          <p:sp>
            <p:nvSpPr>
              <p:cNvPr id="64" name="Line 62">
                <a:extLst>
                  <a:ext uri="{FF2B5EF4-FFF2-40B4-BE49-F238E27FC236}">
                    <a16:creationId xmlns:a16="http://schemas.microsoft.com/office/drawing/2014/main" xmlns="" id="{A64070A4-3D75-407D-AAFF-209BB6657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" name="Line 63">
                <a:extLst>
                  <a:ext uri="{FF2B5EF4-FFF2-40B4-BE49-F238E27FC236}">
                    <a16:creationId xmlns:a16="http://schemas.microsoft.com/office/drawing/2014/main" xmlns="" id="{F4C0A854-22FE-4DB4-95DB-386BE2124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" name="Line 64">
                <a:extLst>
                  <a:ext uri="{FF2B5EF4-FFF2-40B4-BE49-F238E27FC236}">
                    <a16:creationId xmlns:a16="http://schemas.microsoft.com/office/drawing/2014/main" xmlns="" id="{7B5D6E7F-9DBB-4CD7-A4E9-BCE0995C00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xmlns="" id="{7D67FB34-5A33-40BA-95FD-C1E7C81ADF33}"/>
                </a:ext>
              </a:extLst>
            </p:cNvPr>
            <p:cNvSpPr/>
            <p:nvPr/>
          </p:nvSpPr>
          <p:spPr bwMode="auto">
            <a:xfrm>
              <a:off x="4613540" y="3253347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4" name="Group 14353">
            <a:extLst>
              <a:ext uri="{FF2B5EF4-FFF2-40B4-BE49-F238E27FC236}">
                <a16:creationId xmlns:a16="http://schemas.microsoft.com/office/drawing/2014/main" xmlns="" id="{69E494A7-4749-45C2-B7A2-DD860629CE67}"/>
              </a:ext>
            </a:extLst>
          </p:cNvPr>
          <p:cNvGrpSpPr/>
          <p:nvPr/>
        </p:nvGrpSpPr>
        <p:grpSpPr>
          <a:xfrm>
            <a:off x="2510328" y="3641734"/>
            <a:ext cx="74302" cy="379503"/>
            <a:chOff x="4951004" y="3212169"/>
            <a:chExt cx="100354" cy="479713"/>
          </a:xfrm>
        </p:grpSpPr>
        <p:grpSp>
          <p:nvGrpSpPr>
            <p:cNvPr id="67" name="Group 61">
              <a:extLst>
                <a:ext uri="{FF2B5EF4-FFF2-40B4-BE49-F238E27FC236}">
                  <a16:creationId xmlns:a16="http://schemas.microsoft.com/office/drawing/2014/main" xmlns="" id="{38DB9CA9-F9B3-4028-95CE-FAF890FF4D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5461" y="3212169"/>
              <a:ext cx="91440" cy="479713"/>
              <a:chOff x="845" y="2066"/>
              <a:chExt cx="67" cy="122"/>
            </a:xfrm>
          </p:grpSpPr>
          <p:sp>
            <p:nvSpPr>
              <p:cNvPr id="68" name="Line 62">
                <a:extLst>
                  <a:ext uri="{FF2B5EF4-FFF2-40B4-BE49-F238E27FC236}">
                    <a16:creationId xmlns:a16="http://schemas.microsoft.com/office/drawing/2014/main" xmlns="" id="{38C2A005-660D-42E9-8D98-AA08B02A6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" name="Line 63">
                <a:extLst>
                  <a:ext uri="{FF2B5EF4-FFF2-40B4-BE49-F238E27FC236}">
                    <a16:creationId xmlns:a16="http://schemas.microsoft.com/office/drawing/2014/main" xmlns="" id="{6C884722-9A19-4F71-9C45-FCCCDBA90F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" name="Line 64">
                <a:extLst>
                  <a:ext uri="{FF2B5EF4-FFF2-40B4-BE49-F238E27FC236}">
                    <a16:creationId xmlns:a16="http://schemas.microsoft.com/office/drawing/2014/main" xmlns="" id="{4B0D6B64-C25A-4E79-ADC9-4D2EFB9677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xmlns="" id="{CC40E956-DDEA-4CB0-AF1F-FE2B0B48AD2D}"/>
                </a:ext>
              </a:extLst>
            </p:cNvPr>
            <p:cNvSpPr/>
            <p:nvPr/>
          </p:nvSpPr>
          <p:spPr bwMode="auto">
            <a:xfrm>
              <a:off x="4951004" y="3418510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3" name="Group 14352">
            <a:extLst>
              <a:ext uri="{FF2B5EF4-FFF2-40B4-BE49-F238E27FC236}">
                <a16:creationId xmlns:a16="http://schemas.microsoft.com/office/drawing/2014/main" xmlns="" id="{6AC5B8EC-E24F-42E3-86FD-7AE4D2CC19FF}"/>
              </a:ext>
            </a:extLst>
          </p:cNvPr>
          <p:cNvGrpSpPr/>
          <p:nvPr/>
        </p:nvGrpSpPr>
        <p:grpSpPr>
          <a:xfrm>
            <a:off x="2767871" y="3621323"/>
            <a:ext cx="74302" cy="447310"/>
            <a:chOff x="5300424" y="3186368"/>
            <a:chExt cx="100354" cy="565425"/>
          </a:xfrm>
        </p:grpSpPr>
        <p:grpSp>
          <p:nvGrpSpPr>
            <p:cNvPr id="71" name="Group 61">
              <a:extLst>
                <a:ext uri="{FF2B5EF4-FFF2-40B4-BE49-F238E27FC236}">
                  <a16:creationId xmlns:a16="http://schemas.microsoft.com/office/drawing/2014/main" xmlns="" id="{5EC73D4E-6A1D-4432-9049-A1EA0CDA09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04881" y="3186368"/>
              <a:ext cx="91440" cy="565425"/>
              <a:chOff x="845" y="2066"/>
              <a:chExt cx="67" cy="122"/>
            </a:xfrm>
          </p:grpSpPr>
          <p:sp>
            <p:nvSpPr>
              <p:cNvPr id="72" name="Line 62">
                <a:extLst>
                  <a:ext uri="{FF2B5EF4-FFF2-40B4-BE49-F238E27FC236}">
                    <a16:creationId xmlns:a16="http://schemas.microsoft.com/office/drawing/2014/main" xmlns="" id="{E5C4AF8C-0A8B-403E-873C-5B8EB11FD3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" name="Line 63">
                <a:extLst>
                  <a:ext uri="{FF2B5EF4-FFF2-40B4-BE49-F238E27FC236}">
                    <a16:creationId xmlns:a16="http://schemas.microsoft.com/office/drawing/2014/main" xmlns="" id="{035FD566-75C1-4149-9BED-307878DEB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" name="Line 64">
                <a:extLst>
                  <a:ext uri="{FF2B5EF4-FFF2-40B4-BE49-F238E27FC236}">
                    <a16:creationId xmlns:a16="http://schemas.microsoft.com/office/drawing/2014/main" xmlns="" id="{C8416A51-4AC3-441D-90F1-6FA4A0AF4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xmlns="" id="{619DC597-B017-4B67-B4C1-5463C83FBFC7}"/>
                </a:ext>
              </a:extLst>
            </p:cNvPr>
            <p:cNvSpPr/>
            <p:nvPr/>
          </p:nvSpPr>
          <p:spPr bwMode="auto">
            <a:xfrm>
              <a:off x="5300424" y="3428190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2" name="Group 14351">
            <a:extLst>
              <a:ext uri="{FF2B5EF4-FFF2-40B4-BE49-F238E27FC236}">
                <a16:creationId xmlns:a16="http://schemas.microsoft.com/office/drawing/2014/main" xmlns="" id="{B6626FD3-878E-44E9-A00E-EF590E9BC71C}"/>
              </a:ext>
            </a:extLst>
          </p:cNvPr>
          <p:cNvGrpSpPr/>
          <p:nvPr/>
        </p:nvGrpSpPr>
        <p:grpSpPr>
          <a:xfrm>
            <a:off x="3025413" y="3882229"/>
            <a:ext cx="74302" cy="220679"/>
            <a:chOff x="5642408" y="3516168"/>
            <a:chExt cx="100354" cy="278951"/>
          </a:xfrm>
        </p:grpSpPr>
        <p:grpSp>
          <p:nvGrpSpPr>
            <p:cNvPr id="75" name="Group 61">
              <a:extLst>
                <a:ext uri="{FF2B5EF4-FFF2-40B4-BE49-F238E27FC236}">
                  <a16:creationId xmlns:a16="http://schemas.microsoft.com/office/drawing/2014/main" xmlns="" id="{EDA52495-8F74-4565-99B2-86B484246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46865" y="3516168"/>
              <a:ext cx="91440" cy="278951"/>
              <a:chOff x="845" y="2066"/>
              <a:chExt cx="67" cy="122"/>
            </a:xfrm>
          </p:grpSpPr>
          <p:sp>
            <p:nvSpPr>
              <p:cNvPr id="76" name="Line 62">
                <a:extLst>
                  <a:ext uri="{FF2B5EF4-FFF2-40B4-BE49-F238E27FC236}">
                    <a16:creationId xmlns:a16="http://schemas.microsoft.com/office/drawing/2014/main" xmlns="" id="{17B2470E-57C4-4E30-B110-F5D548189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7" name="Line 63">
                <a:extLst>
                  <a:ext uri="{FF2B5EF4-FFF2-40B4-BE49-F238E27FC236}">
                    <a16:creationId xmlns:a16="http://schemas.microsoft.com/office/drawing/2014/main" xmlns="" id="{4FA26689-B6C3-4470-90B0-D1FABC1B7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8" name="Line 64">
                <a:extLst>
                  <a:ext uri="{FF2B5EF4-FFF2-40B4-BE49-F238E27FC236}">
                    <a16:creationId xmlns:a16="http://schemas.microsoft.com/office/drawing/2014/main" xmlns="" id="{23671ACB-BF4E-4DC7-9A01-13B1E6648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xmlns="" id="{EC17360A-0BD3-4A1F-9DF9-6807B1907826}"/>
                </a:ext>
              </a:extLst>
            </p:cNvPr>
            <p:cNvSpPr/>
            <p:nvPr/>
          </p:nvSpPr>
          <p:spPr bwMode="auto">
            <a:xfrm>
              <a:off x="5642408" y="3613798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1" name="Group 14350">
            <a:extLst>
              <a:ext uri="{FF2B5EF4-FFF2-40B4-BE49-F238E27FC236}">
                <a16:creationId xmlns:a16="http://schemas.microsoft.com/office/drawing/2014/main" xmlns="" id="{204AB8C0-133E-488B-AA5C-49228E862B50}"/>
              </a:ext>
            </a:extLst>
          </p:cNvPr>
          <p:cNvGrpSpPr/>
          <p:nvPr/>
        </p:nvGrpSpPr>
        <p:grpSpPr>
          <a:xfrm>
            <a:off x="3282956" y="3850203"/>
            <a:ext cx="74302" cy="320699"/>
            <a:chOff x="5995803" y="3475686"/>
            <a:chExt cx="100354" cy="405382"/>
          </a:xfrm>
        </p:grpSpPr>
        <p:grpSp>
          <p:nvGrpSpPr>
            <p:cNvPr id="79" name="Group 61">
              <a:extLst>
                <a:ext uri="{FF2B5EF4-FFF2-40B4-BE49-F238E27FC236}">
                  <a16:creationId xmlns:a16="http://schemas.microsoft.com/office/drawing/2014/main" xmlns="" id="{B92BAD64-C65C-4411-8D10-DEA810B122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00260" y="3475686"/>
              <a:ext cx="91440" cy="405382"/>
              <a:chOff x="845" y="2066"/>
              <a:chExt cx="67" cy="122"/>
            </a:xfrm>
          </p:grpSpPr>
          <p:sp>
            <p:nvSpPr>
              <p:cNvPr id="80" name="Line 62">
                <a:extLst>
                  <a:ext uri="{FF2B5EF4-FFF2-40B4-BE49-F238E27FC236}">
                    <a16:creationId xmlns:a16="http://schemas.microsoft.com/office/drawing/2014/main" xmlns="" id="{9E0E955D-1E40-42CA-81CF-EACE0EEA40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" name="Line 63">
                <a:extLst>
                  <a:ext uri="{FF2B5EF4-FFF2-40B4-BE49-F238E27FC236}">
                    <a16:creationId xmlns:a16="http://schemas.microsoft.com/office/drawing/2014/main" xmlns="" id="{63785C9C-8B4C-4908-905D-D443E1C915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2" name="Line 64">
                <a:extLst>
                  <a:ext uri="{FF2B5EF4-FFF2-40B4-BE49-F238E27FC236}">
                    <a16:creationId xmlns:a16="http://schemas.microsoft.com/office/drawing/2014/main" xmlns="" id="{22748729-42C5-4AC1-82DC-134053A301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xmlns="" id="{07439905-4104-4550-B30A-231CD7BF04CF}"/>
                </a:ext>
              </a:extLst>
            </p:cNvPr>
            <p:cNvSpPr/>
            <p:nvPr/>
          </p:nvSpPr>
          <p:spPr bwMode="auto">
            <a:xfrm>
              <a:off x="5995803" y="3652145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50" name="Group 14349">
            <a:extLst>
              <a:ext uri="{FF2B5EF4-FFF2-40B4-BE49-F238E27FC236}">
                <a16:creationId xmlns:a16="http://schemas.microsoft.com/office/drawing/2014/main" xmlns="" id="{90FC0099-A49D-4123-B06D-824079B6D3BB}"/>
              </a:ext>
            </a:extLst>
          </p:cNvPr>
          <p:cNvGrpSpPr/>
          <p:nvPr/>
        </p:nvGrpSpPr>
        <p:grpSpPr>
          <a:xfrm>
            <a:off x="3540498" y="3945001"/>
            <a:ext cx="74302" cy="197433"/>
            <a:chOff x="6351481" y="3595516"/>
            <a:chExt cx="100354" cy="249567"/>
          </a:xfrm>
        </p:grpSpPr>
        <p:grpSp>
          <p:nvGrpSpPr>
            <p:cNvPr id="83" name="Group 61">
              <a:extLst>
                <a:ext uri="{FF2B5EF4-FFF2-40B4-BE49-F238E27FC236}">
                  <a16:creationId xmlns:a16="http://schemas.microsoft.com/office/drawing/2014/main" xmlns="" id="{58B97AC5-80ED-4CD8-B717-DBF55C560E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55939" y="3595516"/>
              <a:ext cx="91439" cy="249567"/>
              <a:chOff x="845" y="2066"/>
              <a:chExt cx="67" cy="122"/>
            </a:xfrm>
          </p:grpSpPr>
          <p:sp>
            <p:nvSpPr>
              <p:cNvPr id="84" name="Line 62">
                <a:extLst>
                  <a:ext uri="{FF2B5EF4-FFF2-40B4-BE49-F238E27FC236}">
                    <a16:creationId xmlns:a16="http://schemas.microsoft.com/office/drawing/2014/main" xmlns="" id="{6E7755C4-9293-4EAB-846B-E4545E342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5" name="Line 63">
                <a:extLst>
                  <a:ext uri="{FF2B5EF4-FFF2-40B4-BE49-F238E27FC236}">
                    <a16:creationId xmlns:a16="http://schemas.microsoft.com/office/drawing/2014/main" xmlns="" id="{825B0256-5436-401D-A6A6-C8F1D68E1F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6" name="Line 64">
                <a:extLst>
                  <a:ext uri="{FF2B5EF4-FFF2-40B4-BE49-F238E27FC236}">
                    <a16:creationId xmlns:a16="http://schemas.microsoft.com/office/drawing/2014/main" xmlns="" id="{5A61965A-FCC3-4A95-8711-EA8105EC6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xmlns="" id="{AB7A6B25-E946-4CBD-B387-34C7C1947D51}"/>
                </a:ext>
              </a:extLst>
            </p:cNvPr>
            <p:cNvSpPr/>
            <p:nvPr/>
          </p:nvSpPr>
          <p:spPr bwMode="auto">
            <a:xfrm>
              <a:off x="6351481" y="3665393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49" name="Group 14348">
            <a:extLst>
              <a:ext uri="{FF2B5EF4-FFF2-40B4-BE49-F238E27FC236}">
                <a16:creationId xmlns:a16="http://schemas.microsoft.com/office/drawing/2014/main" xmlns="" id="{AD217429-E76C-49EB-9748-20633A479FF3}"/>
              </a:ext>
            </a:extLst>
          </p:cNvPr>
          <p:cNvGrpSpPr/>
          <p:nvPr/>
        </p:nvGrpSpPr>
        <p:grpSpPr>
          <a:xfrm>
            <a:off x="3798040" y="3917193"/>
            <a:ext cx="74302" cy="320699"/>
            <a:chOff x="6702561" y="3560365"/>
            <a:chExt cx="100354" cy="405382"/>
          </a:xfrm>
        </p:grpSpPr>
        <p:grpSp>
          <p:nvGrpSpPr>
            <p:cNvPr id="87" name="Group 61">
              <a:extLst>
                <a:ext uri="{FF2B5EF4-FFF2-40B4-BE49-F238E27FC236}">
                  <a16:creationId xmlns:a16="http://schemas.microsoft.com/office/drawing/2014/main" xmlns="" id="{D29C6C83-0F12-4E4F-9D48-E4317A527E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07018" y="3560365"/>
              <a:ext cx="91440" cy="405382"/>
              <a:chOff x="845" y="2066"/>
              <a:chExt cx="67" cy="122"/>
            </a:xfrm>
          </p:grpSpPr>
          <p:sp>
            <p:nvSpPr>
              <p:cNvPr id="88" name="Line 62">
                <a:extLst>
                  <a:ext uri="{FF2B5EF4-FFF2-40B4-BE49-F238E27FC236}">
                    <a16:creationId xmlns:a16="http://schemas.microsoft.com/office/drawing/2014/main" xmlns="" id="{E3718828-3E71-495E-870D-15DE8A59E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9" name="Line 63">
                <a:extLst>
                  <a:ext uri="{FF2B5EF4-FFF2-40B4-BE49-F238E27FC236}">
                    <a16:creationId xmlns:a16="http://schemas.microsoft.com/office/drawing/2014/main" xmlns="" id="{F1684976-D1D6-4C26-A260-0C0C307779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0" name="Line 64">
                <a:extLst>
                  <a:ext uri="{FF2B5EF4-FFF2-40B4-BE49-F238E27FC236}">
                    <a16:creationId xmlns:a16="http://schemas.microsoft.com/office/drawing/2014/main" xmlns="" id="{FD54C67C-BA04-42CF-933B-16F15253B7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xmlns="" id="{F9231A8B-3672-40B3-9720-5061862F6A9E}"/>
                </a:ext>
              </a:extLst>
            </p:cNvPr>
            <p:cNvSpPr/>
            <p:nvPr/>
          </p:nvSpPr>
          <p:spPr bwMode="auto">
            <a:xfrm>
              <a:off x="6702561" y="3723397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65" name="Group 14364">
            <a:extLst>
              <a:ext uri="{FF2B5EF4-FFF2-40B4-BE49-F238E27FC236}">
                <a16:creationId xmlns:a16="http://schemas.microsoft.com/office/drawing/2014/main" xmlns="" id="{A01C0AF2-205A-42A9-B06B-4A0576CD6EC2}"/>
              </a:ext>
            </a:extLst>
          </p:cNvPr>
          <p:cNvGrpSpPr/>
          <p:nvPr/>
        </p:nvGrpSpPr>
        <p:grpSpPr>
          <a:xfrm>
            <a:off x="4058883" y="4009942"/>
            <a:ext cx="74799" cy="165873"/>
            <a:chOff x="7045391" y="3677605"/>
            <a:chExt cx="101026" cy="209673"/>
          </a:xfrm>
        </p:grpSpPr>
        <p:grpSp>
          <p:nvGrpSpPr>
            <p:cNvPr id="91" name="Group 61">
              <a:extLst>
                <a:ext uri="{FF2B5EF4-FFF2-40B4-BE49-F238E27FC236}">
                  <a16:creationId xmlns:a16="http://schemas.microsoft.com/office/drawing/2014/main" xmlns="" id="{7FAA7375-031A-4582-A4E4-7F801D6759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45391" y="3677605"/>
              <a:ext cx="91440" cy="209673"/>
              <a:chOff x="845" y="2066"/>
              <a:chExt cx="67" cy="122"/>
            </a:xfrm>
          </p:grpSpPr>
          <p:sp>
            <p:nvSpPr>
              <p:cNvPr id="92" name="Line 62">
                <a:extLst>
                  <a:ext uri="{FF2B5EF4-FFF2-40B4-BE49-F238E27FC236}">
                    <a16:creationId xmlns:a16="http://schemas.microsoft.com/office/drawing/2014/main" xmlns="" id="{6C63F54C-A683-41A4-95F4-3F3C711E6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3" name="Line 63">
                <a:extLst>
                  <a:ext uri="{FF2B5EF4-FFF2-40B4-BE49-F238E27FC236}">
                    <a16:creationId xmlns:a16="http://schemas.microsoft.com/office/drawing/2014/main" xmlns="" id="{70548ED6-053E-468F-A500-62580666D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4" name="Line 64">
                <a:extLst>
                  <a:ext uri="{FF2B5EF4-FFF2-40B4-BE49-F238E27FC236}">
                    <a16:creationId xmlns:a16="http://schemas.microsoft.com/office/drawing/2014/main" xmlns="" id="{63146733-C4DE-42BF-BA8D-5A69F8745D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xmlns="" id="{5AF74F31-C61A-402E-8BFC-B9E5852365B7}"/>
                </a:ext>
              </a:extLst>
            </p:cNvPr>
            <p:cNvSpPr/>
            <p:nvPr/>
          </p:nvSpPr>
          <p:spPr bwMode="auto">
            <a:xfrm>
              <a:off x="7046063" y="3735552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37" name="Group 14336">
            <a:extLst>
              <a:ext uri="{FF2B5EF4-FFF2-40B4-BE49-F238E27FC236}">
                <a16:creationId xmlns:a16="http://schemas.microsoft.com/office/drawing/2014/main" xmlns="" id="{2FE395BC-5555-4650-8420-F5682FF99028}"/>
              </a:ext>
            </a:extLst>
          </p:cNvPr>
          <p:cNvGrpSpPr/>
          <p:nvPr/>
        </p:nvGrpSpPr>
        <p:grpSpPr>
          <a:xfrm>
            <a:off x="4313125" y="3818062"/>
            <a:ext cx="74302" cy="518548"/>
            <a:chOff x="7389846" y="3435058"/>
            <a:chExt cx="100354" cy="655474"/>
          </a:xfrm>
        </p:grpSpPr>
        <p:grpSp>
          <p:nvGrpSpPr>
            <p:cNvPr id="95" name="Group 61">
              <a:extLst>
                <a:ext uri="{FF2B5EF4-FFF2-40B4-BE49-F238E27FC236}">
                  <a16:creationId xmlns:a16="http://schemas.microsoft.com/office/drawing/2014/main" xmlns="" id="{25FF35DD-ECCB-4B72-912F-68CE89921C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5059" y="3435058"/>
              <a:ext cx="89929" cy="655474"/>
              <a:chOff x="845" y="2066"/>
              <a:chExt cx="67" cy="120"/>
            </a:xfrm>
          </p:grpSpPr>
          <p:sp>
            <p:nvSpPr>
              <p:cNvPr id="96" name="Line 62">
                <a:extLst>
                  <a:ext uri="{FF2B5EF4-FFF2-40B4-BE49-F238E27FC236}">
                    <a16:creationId xmlns:a16="http://schemas.microsoft.com/office/drawing/2014/main" xmlns="" id="{19F4E885-68D4-46D9-97F6-04D5103D6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7" name="Line 63">
                <a:extLst>
                  <a:ext uri="{FF2B5EF4-FFF2-40B4-BE49-F238E27FC236}">
                    <a16:creationId xmlns:a16="http://schemas.microsoft.com/office/drawing/2014/main" xmlns="" id="{94B5853C-8C14-4A31-8C0D-6F641B6F22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98" name="Line 64">
                <a:extLst>
                  <a:ext uri="{FF2B5EF4-FFF2-40B4-BE49-F238E27FC236}">
                    <a16:creationId xmlns:a16="http://schemas.microsoft.com/office/drawing/2014/main" xmlns="" id="{C1DE71A2-EBA0-4703-81D1-0C0023E16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xmlns="" id="{79BAB787-4EAB-41D6-A671-70D2491BC919}"/>
                </a:ext>
              </a:extLst>
            </p:cNvPr>
            <p:cNvSpPr/>
            <p:nvPr/>
          </p:nvSpPr>
          <p:spPr bwMode="auto">
            <a:xfrm>
              <a:off x="7389846" y="3745558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36" name="Group 14335">
            <a:extLst>
              <a:ext uri="{FF2B5EF4-FFF2-40B4-BE49-F238E27FC236}">
                <a16:creationId xmlns:a16="http://schemas.microsoft.com/office/drawing/2014/main" xmlns="" id="{A6425539-6506-4E1B-BB8B-37AA0E253A4E}"/>
              </a:ext>
            </a:extLst>
          </p:cNvPr>
          <p:cNvGrpSpPr/>
          <p:nvPr/>
        </p:nvGrpSpPr>
        <p:grpSpPr>
          <a:xfrm>
            <a:off x="4570668" y="3828192"/>
            <a:ext cx="74302" cy="599013"/>
            <a:chOff x="7740352" y="3447863"/>
            <a:chExt cx="100354" cy="757187"/>
          </a:xfrm>
        </p:grpSpPr>
        <p:grpSp>
          <p:nvGrpSpPr>
            <p:cNvPr id="99" name="Group 61">
              <a:extLst>
                <a:ext uri="{FF2B5EF4-FFF2-40B4-BE49-F238E27FC236}">
                  <a16:creationId xmlns:a16="http://schemas.microsoft.com/office/drawing/2014/main" xmlns="" id="{3536CB01-21EF-495C-BE9B-93EDC63AEB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44809" y="3447863"/>
              <a:ext cx="91440" cy="757187"/>
              <a:chOff x="845" y="2066"/>
              <a:chExt cx="67" cy="121"/>
            </a:xfrm>
          </p:grpSpPr>
          <p:sp>
            <p:nvSpPr>
              <p:cNvPr id="100" name="Line 62">
                <a:extLst>
                  <a:ext uri="{FF2B5EF4-FFF2-40B4-BE49-F238E27FC236}">
                    <a16:creationId xmlns:a16="http://schemas.microsoft.com/office/drawing/2014/main" xmlns="" id="{E97FC4CB-0D6D-4894-9BFA-A054E1A3C1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1" name="Line 63">
                <a:extLst>
                  <a:ext uri="{FF2B5EF4-FFF2-40B4-BE49-F238E27FC236}">
                    <a16:creationId xmlns:a16="http://schemas.microsoft.com/office/drawing/2014/main" xmlns="" id="{D48949A7-4E56-4E1F-A7F3-4C6595D87C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2" name="Line 64">
                <a:extLst>
                  <a:ext uri="{FF2B5EF4-FFF2-40B4-BE49-F238E27FC236}">
                    <a16:creationId xmlns:a16="http://schemas.microsoft.com/office/drawing/2014/main" xmlns="" id="{D8092062-410F-496D-9AAA-7B24F413DC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7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xmlns="" id="{D050D575-1A42-4BE0-A66C-B13FD48E0468}"/>
                </a:ext>
              </a:extLst>
            </p:cNvPr>
            <p:cNvSpPr/>
            <p:nvPr/>
          </p:nvSpPr>
          <p:spPr bwMode="auto">
            <a:xfrm>
              <a:off x="7740352" y="3826366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EB9C8500-7FEE-4683-8689-85E941F1BDC1}"/>
              </a:ext>
            </a:extLst>
          </p:cNvPr>
          <p:cNvGrpSpPr/>
          <p:nvPr/>
        </p:nvGrpSpPr>
        <p:grpSpPr>
          <a:xfrm>
            <a:off x="4828210" y="3802084"/>
            <a:ext cx="74302" cy="662973"/>
            <a:chOff x="8084869" y="3414860"/>
            <a:chExt cx="100354" cy="838035"/>
          </a:xfrm>
        </p:grpSpPr>
        <p:grpSp>
          <p:nvGrpSpPr>
            <p:cNvPr id="103" name="Group 61">
              <a:extLst>
                <a:ext uri="{FF2B5EF4-FFF2-40B4-BE49-F238E27FC236}">
                  <a16:creationId xmlns:a16="http://schemas.microsoft.com/office/drawing/2014/main" xmlns="" id="{6D0EBA23-9D9E-4D01-9106-4A5285169E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89326" y="3414860"/>
              <a:ext cx="91440" cy="838035"/>
              <a:chOff x="845" y="2066"/>
              <a:chExt cx="67" cy="122"/>
            </a:xfrm>
          </p:grpSpPr>
          <p:sp>
            <p:nvSpPr>
              <p:cNvPr id="104" name="Line 62">
                <a:extLst>
                  <a:ext uri="{FF2B5EF4-FFF2-40B4-BE49-F238E27FC236}">
                    <a16:creationId xmlns:a16="http://schemas.microsoft.com/office/drawing/2014/main" xmlns="" id="{A2903E79-09C2-487C-9C5C-06C6FD4E7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5" name="Line 63">
                <a:extLst>
                  <a:ext uri="{FF2B5EF4-FFF2-40B4-BE49-F238E27FC236}">
                    <a16:creationId xmlns:a16="http://schemas.microsoft.com/office/drawing/2014/main" xmlns="" id="{D3E8CB32-631D-4E65-A7DD-9E1698D03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6" name="Line 64">
                <a:extLst>
                  <a:ext uri="{FF2B5EF4-FFF2-40B4-BE49-F238E27FC236}">
                    <a16:creationId xmlns:a16="http://schemas.microsoft.com/office/drawing/2014/main" xmlns="" id="{70599C74-4631-44FD-9BEB-5759CB3D1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xmlns="" id="{3D526681-E9AD-49EA-864B-3EDFF86C9108}"/>
                </a:ext>
              </a:extLst>
            </p:cNvPr>
            <p:cNvSpPr/>
            <p:nvPr/>
          </p:nvSpPr>
          <p:spPr bwMode="auto">
            <a:xfrm>
              <a:off x="8084869" y="3848946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95967638-2BE5-440A-8690-61F12E886978}"/>
              </a:ext>
            </a:extLst>
          </p:cNvPr>
          <p:cNvGrpSpPr/>
          <p:nvPr/>
        </p:nvGrpSpPr>
        <p:grpSpPr>
          <a:xfrm>
            <a:off x="5085753" y="3476776"/>
            <a:ext cx="74302" cy="1183720"/>
            <a:chOff x="8440193" y="3003653"/>
            <a:chExt cx="100354" cy="1496289"/>
          </a:xfrm>
        </p:grpSpPr>
        <p:grpSp>
          <p:nvGrpSpPr>
            <p:cNvPr id="107" name="Group 61">
              <a:extLst>
                <a:ext uri="{FF2B5EF4-FFF2-40B4-BE49-F238E27FC236}">
                  <a16:creationId xmlns:a16="http://schemas.microsoft.com/office/drawing/2014/main" xmlns="" id="{CE22CF53-39D7-41C3-A009-8CA36770F3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44650" y="3003653"/>
              <a:ext cx="91440" cy="1496289"/>
              <a:chOff x="845" y="2066"/>
              <a:chExt cx="67" cy="120"/>
            </a:xfrm>
          </p:grpSpPr>
          <p:sp>
            <p:nvSpPr>
              <p:cNvPr id="108" name="Line 62">
                <a:extLst>
                  <a:ext uri="{FF2B5EF4-FFF2-40B4-BE49-F238E27FC236}">
                    <a16:creationId xmlns:a16="http://schemas.microsoft.com/office/drawing/2014/main" xmlns="" id="{2CE80F6E-C2BE-41BB-B12B-88BE2D9ED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09" name="Line 63">
                <a:extLst>
                  <a:ext uri="{FF2B5EF4-FFF2-40B4-BE49-F238E27FC236}">
                    <a16:creationId xmlns:a16="http://schemas.microsoft.com/office/drawing/2014/main" xmlns="" id="{9EEAF707-62D0-45D7-8C5C-E58A8E3AF4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10" name="Line 64">
                <a:extLst>
                  <a:ext uri="{FF2B5EF4-FFF2-40B4-BE49-F238E27FC236}">
                    <a16:creationId xmlns:a16="http://schemas.microsoft.com/office/drawing/2014/main" xmlns="" id="{2B3BDE17-0C95-495B-8220-C710BEBC9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xmlns="" id="{296A094F-D787-4628-8105-6F91B5A77BDA}"/>
                </a:ext>
              </a:extLst>
            </p:cNvPr>
            <p:cNvSpPr/>
            <p:nvPr/>
          </p:nvSpPr>
          <p:spPr bwMode="auto">
            <a:xfrm>
              <a:off x="8440193" y="3830891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C0CDC97E-6F30-4946-971A-22A3540AC501}"/>
              </a:ext>
            </a:extLst>
          </p:cNvPr>
          <p:cNvGrpSpPr/>
          <p:nvPr/>
        </p:nvGrpSpPr>
        <p:grpSpPr>
          <a:xfrm>
            <a:off x="5343295" y="4170291"/>
            <a:ext cx="74302" cy="368717"/>
            <a:chOff x="8773076" y="3880295"/>
            <a:chExt cx="100354" cy="466079"/>
          </a:xfrm>
        </p:grpSpPr>
        <p:grpSp>
          <p:nvGrpSpPr>
            <p:cNvPr id="111" name="Group 61">
              <a:extLst>
                <a:ext uri="{FF2B5EF4-FFF2-40B4-BE49-F238E27FC236}">
                  <a16:creationId xmlns:a16="http://schemas.microsoft.com/office/drawing/2014/main" xmlns="" id="{67FD639A-4B5A-4163-80E0-B69FE0A16E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777533" y="3880295"/>
              <a:ext cx="91440" cy="466079"/>
              <a:chOff x="845" y="2066"/>
              <a:chExt cx="67" cy="122"/>
            </a:xfrm>
          </p:grpSpPr>
          <p:sp>
            <p:nvSpPr>
              <p:cNvPr id="112" name="Line 62">
                <a:extLst>
                  <a:ext uri="{FF2B5EF4-FFF2-40B4-BE49-F238E27FC236}">
                    <a16:creationId xmlns:a16="http://schemas.microsoft.com/office/drawing/2014/main" xmlns="" id="{6C7F1EC7-7461-4987-BDF3-1569461212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13" name="Line 63">
                <a:extLst>
                  <a:ext uri="{FF2B5EF4-FFF2-40B4-BE49-F238E27FC236}">
                    <a16:creationId xmlns:a16="http://schemas.microsoft.com/office/drawing/2014/main" xmlns="" id="{661D028D-60A4-46E4-B0B8-FE42B68C4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14" name="Line 64">
                <a:extLst>
                  <a:ext uri="{FF2B5EF4-FFF2-40B4-BE49-F238E27FC236}">
                    <a16:creationId xmlns:a16="http://schemas.microsoft.com/office/drawing/2014/main" xmlns="" id="{6FAA2D39-208D-4D39-A335-96CC96C1D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xmlns="" id="{5A737EF7-0CCD-480B-A976-36DB79F56A6E}"/>
                </a:ext>
              </a:extLst>
            </p:cNvPr>
            <p:cNvSpPr/>
            <p:nvPr/>
          </p:nvSpPr>
          <p:spPr bwMode="auto">
            <a:xfrm>
              <a:off x="8773076" y="4078836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753DF707-2900-4931-A8AE-1E097E13E8F7}"/>
              </a:ext>
            </a:extLst>
          </p:cNvPr>
          <p:cNvGrpSpPr/>
          <p:nvPr/>
        </p:nvGrpSpPr>
        <p:grpSpPr>
          <a:xfrm>
            <a:off x="5600838" y="4242997"/>
            <a:ext cx="74302" cy="320699"/>
            <a:chOff x="9124298" y="3972200"/>
            <a:chExt cx="100354" cy="405382"/>
          </a:xfrm>
        </p:grpSpPr>
        <p:grpSp>
          <p:nvGrpSpPr>
            <p:cNvPr id="115" name="Group 61">
              <a:extLst>
                <a:ext uri="{FF2B5EF4-FFF2-40B4-BE49-F238E27FC236}">
                  <a16:creationId xmlns:a16="http://schemas.microsoft.com/office/drawing/2014/main" xmlns="" id="{9B0B9201-6623-4ABF-9595-9173115890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8755" y="3972200"/>
              <a:ext cx="91440" cy="405382"/>
              <a:chOff x="845" y="2066"/>
              <a:chExt cx="67" cy="122"/>
            </a:xfrm>
          </p:grpSpPr>
          <p:sp>
            <p:nvSpPr>
              <p:cNvPr id="116" name="Line 62">
                <a:extLst>
                  <a:ext uri="{FF2B5EF4-FFF2-40B4-BE49-F238E27FC236}">
                    <a16:creationId xmlns:a16="http://schemas.microsoft.com/office/drawing/2014/main" xmlns="" id="{A7F9D49F-BC2B-41D7-877D-70AF7D2EF4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17" name="Line 63">
                <a:extLst>
                  <a:ext uri="{FF2B5EF4-FFF2-40B4-BE49-F238E27FC236}">
                    <a16:creationId xmlns:a16="http://schemas.microsoft.com/office/drawing/2014/main" xmlns="" id="{29E98A95-A681-4904-8043-780716D58E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18" name="Line 64">
                <a:extLst>
                  <a:ext uri="{FF2B5EF4-FFF2-40B4-BE49-F238E27FC236}">
                    <a16:creationId xmlns:a16="http://schemas.microsoft.com/office/drawing/2014/main" xmlns="" id="{7666D11F-9A33-4D89-A40B-441C66154E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xmlns="" id="{3C998885-5FCD-4316-ACED-A04CC2DE4820}"/>
                </a:ext>
              </a:extLst>
            </p:cNvPr>
            <p:cNvSpPr/>
            <p:nvPr/>
          </p:nvSpPr>
          <p:spPr bwMode="auto">
            <a:xfrm>
              <a:off x="9124298" y="4137190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F0B83D89-9B49-4CA0-A1D3-001F95CF4465}"/>
              </a:ext>
            </a:extLst>
          </p:cNvPr>
          <p:cNvGrpSpPr/>
          <p:nvPr/>
        </p:nvGrpSpPr>
        <p:grpSpPr>
          <a:xfrm>
            <a:off x="5858380" y="4304713"/>
            <a:ext cx="74302" cy="482976"/>
            <a:chOff x="9471543" y="4050212"/>
            <a:chExt cx="100354" cy="610509"/>
          </a:xfrm>
        </p:grpSpPr>
        <p:grpSp>
          <p:nvGrpSpPr>
            <p:cNvPr id="119" name="Group 61">
              <a:extLst>
                <a:ext uri="{FF2B5EF4-FFF2-40B4-BE49-F238E27FC236}">
                  <a16:creationId xmlns:a16="http://schemas.microsoft.com/office/drawing/2014/main" xmlns="" id="{766CB179-5168-4408-A922-490269777C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76000" y="4050212"/>
              <a:ext cx="91440" cy="610509"/>
              <a:chOff x="845" y="2066"/>
              <a:chExt cx="67" cy="122"/>
            </a:xfrm>
          </p:grpSpPr>
          <p:sp>
            <p:nvSpPr>
              <p:cNvPr id="120" name="Line 62">
                <a:extLst>
                  <a:ext uri="{FF2B5EF4-FFF2-40B4-BE49-F238E27FC236}">
                    <a16:creationId xmlns:a16="http://schemas.microsoft.com/office/drawing/2014/main" xmlns="" id="{E9E8E232-02C7-4DAF-BF2A-879C04917C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21" name="Line 63">
                <a:extLst>
                  <a:ext uri="{FF2B5EF4-FFF2-40B4-BE49-F238E27FC236}">
                    <a16:creationId xmlns:a16="http://schemas.microsoft.com/office/drawing/2014/main" xmlns="" id="{A95F5564-12E5-4FFA-8AC8-561EC7D25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22" name="Line 64">
                <a:extLst>
                  <a:ext uri="{FF2B5EF4-FFF2-40B4-BE49-F238E27FC236}">
                    <a16:creationId xmlns:a16="http://schemas.microsoft.com/office/drawing/2014/main" xmlns="" id="{553E983E-5530-4C42-9A62-4CD18B4DFA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xmlns="" id="{2D432D15-664B-4C5B-87FB-B00ED6725F7B}"/>
                </a:ext>
              </a:extLst>
            </p:cNvPr>
            <p:cNvSpPr/>
            <p:nvPr/>
          </p:nvSpPr>
          <p:spPr bwMode="auto">
            <a:xfrm>
              <a:off x="9471543" y="4354377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CD06B74-801E-45F4-A43D-9AC7B2A926FD}"/>
              </a:ext>
            </a:extLst>
          </p:cNvPr>
          <p:cNvGrpSpPr/>
          <p:nvPr/>
        </p:nvGrpSpPr>
        <p:grpSpPr>
          <a:xfrm>
            <a:off x="6115916" y="4432163"/>
            <a:ext cx="74302" cy="515826"/>
            <a:chOff x="9823685" y="4211316"/>
            <a:chExt cx="100354" cy="652033"/>
          </a:xfrm>
        </p:grpSpPr>
        <p:grpSp>
          <p:nvGrpSpPr>
            <p:cNvPr id="123" name="Group 61">
              <a:extLst>
                <a:ext uri="{FF2B5EF4-FFF2-40B4-BE49-F238E27FC236}">
                  <a16:creationId xmlns:a16="http://schemas.microsoft.com/office/drawing/2014/main" xmlns="" id="{7B87E4D9-6036-44A8-867C-D2259E49FD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28142" y="4211316"/>
              <a:ext cx="91440" cy="652033"/>
              <a:chOff x="845" y="2066"/>
              <a:chExt cx="67" cy="122"/>
            </a:xfrm>
          </p:grpSpPr>
          <p:sp>
            <p:nvSpPr>
              <p:cNvPr id="124" name="Line 62">
                <a:extLst>
                  <a:ext uri="{FF2B5EF4-FFF2-40B4-BE49-F238E27FC236}">
                    <a16:creationId xmlns:a16="http://schemas.microsoft.com/office/drawing/2014/main" xmlns="" id="{0E8CEE24-2989-4CD7-AAA7-E5044DBC0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066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25" name="Line 63">
                <a:extLst>
                  <a:ext uri="{FF2B5EF4-FFF2-40B4-BE49-F238E27FC236}">
                    <a16:creationId xmlns:a16="http://schemas.microsoft.com/office/drawing/2014/main" xmlns="" id="{0E013426-4764-4423-81C1-240F41597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066"/>
                <a:ext cx="0" cy="12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26" name="Line 64">
                <a:extLst>
                  <a:ext uri="{FF2B5EF4-FFF2-40B4-BE49-F238E27FC236}">
                    <a16:creationId xmlns:a16="http://schemas.microsoft.com/office/drawing/2014/main" xmlns="" id="{9FEC967B-F2FF-4CF9-B62D-62E55D489D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5" y="2188"/>
                <a:ext cx="67" cy="0"/>
              </a:xfrm>
              <a:prstGeom prst="line">
                <a:avLst/>
              </a:prstGeom>
              <a:noFill/>
              <a:ln w="222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xmlns="" id="{4ECF7AA4-9073-48BF-919F-18ED907FE4C4}"/>
                </a:ext>
              </a:extLst>
            </p:cNvPr>
            <p:cNvSpPr/>
            <p:nvPr/>
          </p:nvSpPr>
          <p:spPr bwMode="auto">
            <a:xfrm>
              <a:off x="9823685" y="4588916"/>
              <a:ext cx="100354" cy="100354"/>
            </a:xfrm>
            <a:prstGeom prst="ellipse">
              <a:avLst/>
            </a:prstGeom>
            <a:solidFill>
              <a:schemeClr val="accent1"/>
            </a:solidFill>
            <a:ln w="0">
              <a:noFill/>
              <a:miter lim="800000"/>
              <a:headEnd/>
              <a:tailEnd/>
            </a:ln>
          </p:spPr>
          <p:txBody>
            <a:bodyPr rtlCol="0" anchor="b"/>
            <a:lstStyle/>
            <a:p>
              <a:pPr algn="ctr" eaLnBrk="1" hangingPunct="1">
                <a:spcBef>
                  <a:spcPct val="35000"/>
                </a:spcBef>
                <a:spcAft>
                  <a:spcPct val="25000"/>
                </a:spcAft>
                <a:buClr>
                  <a:schemeClr val="folHlink"/>
                </a:buClr>
                <a:buNone/>
              </a:pPr>
              <a:endParaRPr lang="en-US" sz="1800" b="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51CEB1B8-67F6-47A4-857E-4510DE89C592}"/>
              </a:ext>
            </a:extLst>
          </p:cNvPr>
          <p:cNvGrpSpPr/>
          <p:nvPr/>
        </p:nvGrpSpPr>
        <p:grpSpPr>
          <a:xfrm>
            <a:off x="836367" y="4990368"/>
            <a:ext cx="5416133" cy="59764"/>
            <a:chOff x="2692959" y="4826983"/>
            <a:chExt cx="7315200" cy="7554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C2E16190-B90C-44B2-9B49-2316A785630E}"/>
                </a:ext>
              </a:extLst>
            </p:cNvPr>
            <p:cNvCxnSpPr/>
            <p:nvPr/>
          </p:nvCxnSpPr>
          <p:spPr bwMode="auto">
            <a:xfrm>
              <a:off x="2692959" y="4826983"/>
              <a:ext cx="73152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4366" name="Group 14365">
              <a:extLst>
                <a:ext uri="{FF2B5EF4-FFF2-40B4-BE49-F238E27FC236}">
                  <a16:creationId xmlns:a16="http://schemas.microsoft.com/office/drawing/2014/main" xmlns="" id="{393B1645-6856-45AD-98B9-9F28B88F73E0}"/>
                </a:ext>
              </a:extLst>
            </p:cNvPr>
            <p:cNvGrpSpPr/>
            <p:nvPr/>
          </p:nvGrpSpPr>
          <p:grpSpPr>
            <a:xfrm>
              <a:off x="3063240" y="4838520"/>
              <a:ext cx="6931584" cy="64008"/>
              <a:chOff x="3063240" y="4911672"/>
              <a:chExt cx="6931584" cy="64008"/>
            </a:xfrm>
          </p:grpSpPr>
          <p:cxnSp>
            <p:nvCxnSpPr>
              <p:cNvPr id="14364" name="Straight Connector 14363">
                <a:extLst>
                  <a:ext uri="{FF2B5EF4-FFF2-40B4-BE49-F238E27FC236}">
                    <a16:creationId xmlns:a16="http://schemas.microsoft.com/office/drawing/2014/main" xmlns="" id="{431E0756-46CE-480B-BE06-23AF424E20E3}"/>
                  </a:ext>
                </a:extLst>
              </p:cNvPr>
              <p:cNvCxnSpPr/>
              <p:nvPr/>
            </p:nvCxnSpPr>
            <p:spPr bwMode="auto">
              <a:xfrm>
                <a:off x="3063240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xmlns="" id="{331E30F3-8E37-4B6B-85AF-5180C971131A}"/>
                  </a:ext>
                </a:extLst>
              </p:cNvPr>
              <p:cNvCxnSpPr/>
              <p:nvPr/>
            </p:nvCxnSpPr>
            <p:spPr bwMode="auto">
              <a:xfrm>
                <a:off x="3409819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xmlns="" id="{B771CE5C-93CF-4873-9D31-A1025252B6AF}"/>
                  </a:ext>
                </a:extLst>
              </p:cNvPr>
              <p:cNvCxnSpPr/>
              <p:nvPr/>
            </p:nvCxnSpPr>
            <p:spPr bwMode="auto">
              <a:xfrm>
                <a:off x="3756398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xmlns="" id="{14C9C67D-AA38-4C91-BA60-7DA03216991A}"/>
                  </a:ext>
                </a:extLst>
              </p:cNvPr>
              <p:cNvCxnSpPr/>
              <p:nvPr/>
            </p:nvCxnSpPr>
            <p:spPr bwMode="auto">
              <a:xfrm>
                <a:off x="4102977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xmlns="" id="{0B7A8199-9F1B-4673-839B-A0A89A78C903}"/>
                  </a:ext>
                </a:extLst>
              </p:cNvPr>
              <p:cNvCxnSpPr/>
              <p:nvPr/>
            </p:nvCxnSpPr>
            <p:spPr bwMode="auto">
              <a:xfrm>
                <a:off x="4449556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xmlns="" id="{7F96B0D2-E799-4A9A-B5BA-6E39C963B453}"/>
                  </a:ext>
                </a:extLst>
              </p:cNvPr>
              <p:cNvCxnSpPr/>
              <p:nvPr/>
            </p:nvCxnSpPr>
            <p:spPr bwMode="auto">
              <a:xfrm>
                <a:off x="4796135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xmlns="" id="{BDC3B293-5630-40A4-8919-4D71270E920C}"/>
                  </a:ext>
                </a:extLst>
              </p:cNvPr>
              <p:cNvCxnSpPr/>
              <p:nvPr/>
            </p:nvCxnSpPr>
            <p:spPr bwMode="auto">
              <a:xfrm>
                <a:off x="5142714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xmlns="" id="{7E30904B-1C8B-46A1-BA22-1EBCBB9BB6C1}"/>
                  </a:ext>
                </a:extLst>
              </p:cNvPr>
              <p:cNvCxnSpPr/>
              <p:nvPr/>
            </p:nvCxnSpPr>
            <p:spPr bwMode="auto">
              <a:xfrm>
                <a:off x="5489293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xmlns="" id="{39F16D17-EE3B-456B-AC95-FE00D704E3BC}"/>
                  </a:ext>
                </a:extLst>
              </p:cNvPr>
              <p:cNvCxnSpPr/>
              <p:nvPr/>
            </p:nvCxnSpPr>
            <p:spPr bwMode="auto">
              <a:xfrm>
                <a:off x="5835872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xmlns="" id="{76EE27E9-3E01-413C-8748-488D114EA06E}"/>
                  </a:ext>
                </a:extLst>
              </p:cNvPr>
              <p:cNvCxnSpPr/>
              <p:nvPr/>
            </p:nvCxnSpPr>
            <p:spPr bwMode="auto">
              <a:xfrm>
                <a:off x="6182451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xmlns="" id="{78BDBDA4-4584-4AE3-B166-F2855003FB62}"/>
                  </a:ext>
                </a:extLst>
              </p:cNvPr>
              <p:cNvCxnSpPr/>
              <p:nvPr/>
            </p:nvCxnSpPr>
            <p:spPr bwMode="auto">
              <a:xfrm>
                <a:off x="6529030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xmlns="" id="{FEE9160C-A107-4627-8645-C2C8D98375E2}"/>
                  </a:ext>
                </a:extLst>
              </p:cNvPr>
              <p:cNvCxnSpPr/>
              <p:nvPr/>
            </p:nvCxnSpPr>
            <p:spPr bwMode="auto">
              <a:xfrm>
                <a:off x="6875609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xmlns="" id="{13AFB94B-FAA1-43FC-8227-F3A47257A158}"/>
                  </a:ext>
                </a:extLst>
              </p:cNvPr>
              <p:cNvCxnSpPr/>
              <p:nvPr/>
            </p:nvCxnSpPr>
            <p:spPr bwMode="auto">
              <a:xfrm>
                <a:off x="7222188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xmlns="" id="{F5F72B9F-453F-469D-99BB-0D7DB1B8B4D6}"/>
                  </a:ext>
                </a:extLst>
              </p:cNvPr>
              <p:cNvCxnSpPr/>
              <p:nvPr/>
            </p:nvCxnSpPr>
            <p:spPr bwMode="auto">
              <a:xfrm>
                <a:off x="7568767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xmlns="" id="{68FE9239-0993-4323-98F3-CF032FAC450A}"/>
                  </a:ext>
                </a:extLst>
              </p:cNvPr>
              <p:cNvCxnSpPr/>
              <p:nvPr/>
            </p:nvCxnSpPr>
            <p:spPr bwMode="auto">
              <a:xfrm>
                <a:off x="7915346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xmlns="" id="{4FC5F20D-FE57-46FB-BA6A-4C4DA2865DF7}"/>
                  </a:ext>
                </a:extLst>
              </p:cNvPr>
              <p:cNvCxnSpPr/>
              <p:nvPr/>
            </p:nvCxnSpPr>
            <p:spPr bwMode="auto">
              <a:xfrm>
                <a:off x="8261925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xmlns="" id="{FEE93B2B-62F0-444A-A170-AEE020369D66}"/>
                  </a:ext>
                </a:extLst>
              </p:cNvPr>
              <p:cNvCxnSpPr/>
              <p:nvPr/>
            </p:nvCxnSpPr>
            <p:spPr bwMode="auto">
              <a:xfrm>
                <a:off x="8608504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xmlns="" id="{0772E169-3689-4D39-A6B6-E9C2F34CED6B}"/>
                  </a:ext>
                </a:extLst>
              </p:cNvPr>
              <p:cNvCxnSpPr/>
              <p:nvPr/>
            </p:nvCxnSpPr>
            <p:spPr bwMode="auto">
              <a:xfrm>
                <a:off x="8955083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xmlns="" id="{ED8166FA-2B76-4E86-A37E-B15F17A9D2C4}"/>
                  </a:ext>
                </a:extLst>
              </p:cNvPr>
              <p:cNvCxnSpPr/>
              <p:nvPr/>
            </p:nvCxnSpPr>
            <p:spPr bwMode="auto">
              <a:xfrm>
                <a:off x="9301662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xmlns="" id="{68031157-271E-41DC-912D-7E0CDA26932D}"/>
                  </a:ext>
                </a:extLst>
              </p:cNvPr>
              <p:cNvCxnSpPr/>
              <p:nvPr/>
            </p:nvCxnSpPr>
            <p:spPr bwMode="auto">
              <a:xfrm>
                <a:off x="9648241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xmlns="" id="{65D1E2E9-EF05-482C-8E87-A90E73A81A5B}"/>
                  </a:ext>
                </a:extLst>
              </p:cNvPr>
              <p:cNvCxnSpPr/>
              <p:nvPr/>
            </p:nvCxnSpPr>
            <p:spPr bwMode="auto">
              <a:xfrm>
                <a:off x="9994824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4367" name="TextBox 14366">
            <a:extLst>
              <a:ext uri="{FF2B5EF4-FFF2-40B4-BE49-F238E27FC236}">
                <a16:creationId xmlns:a16="http://schemas.microsoft.com/office/drawing/2014/main" xmlns="" id="{0AEF577A-B60F-43B5-AD6D-CBDCF46320D4}"/>
              </a:ext>
            </a:extLst>
          </p:cNvPr>
          <p:cNvSpPr txBox="1"/>
          <p:nvPr/>
        </p:nvSpPr>
        <p:spPr bwMode="auto">
          <a:xfrm rot="19305939">
            <a:off x="411164" y="5170838"/>
            <a:ext cx="703425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Endometrial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xmlns="" id="{90135536-288C-4FF4-A3FE-A9FA5470123E}"/>
              </a:ext>
            </a:extLst>
          </p:cNvPr>
          <p:cNvSpPr txBox="1"/>
          <p:nvPr/>
        </p:nvSpPr>
        <p:spPr bwMode="auto">
          <a:xfrm rot="19305939">
            <a:off x="394770" y="5268926"/>
            <a:ext cx="1020410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Biliary Tract Cancer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xmlns="" id="{A41F8C35-E183-4792-8DBC-A3EAF21F2FD8}"/>
              </a:ext>
            </a:extLst>
          </p:cNvPr>
          <p:cNvSpPr txBox="1"/>
          <p:nvPr/>
        </p:nvSpPr>
        <p:spPr bwMode="auto">
          <a:xfrm rot="19305939">
            <a:off x="1117944" y="5106024"/>
            <a:ext cx="493968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Bladder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xmlns="" id="{B1D0440F-CD2B-4E5C-A5D7-A22FFBFF6FC6}"/>
              </a:ext>
            </a:extLst>
          </p:cNvPr>
          <p:cNvSpPr txBox="1"/>
          <p:nvPr/>
        </p:nvSpPr>
        <p:spPr bwMode="auto">
          <a:xfrm rot="19305939">
            <a:off x="1144776" y="5187183"/>
            <a:ext cx="7763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Liver HCC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xmlns="" id="{ABA6AB03-C52B-42A4-944E-A67307D10952}"/>
              </a:ext>
            </a:extLst>
          </p:cNvPr>
          <p:cNvSpPr txBox="1"/>
          <p:nvPr/>
        </p:nvSpPr>
        <p:spPr bwMode="auto">
          <a:xfrm rot="19305939">
            <a:off x="1170041" y="5271335"/>
            <a:ext cx="1028195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Gastric/Esophageal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xmlns="" id="{F98140A4-F9E2-4226-9AAB-92114FAD41FC}"/>
              </a:ext>
            </a:extLst>
          </p:cNvPr>
          <p:cNvSpPr txBox="1"/>
          <p:nvPr/>
        </p:nvSpPr>
        <p:spPr bwMode="auto">
          <a:xfrm rot="19305939">
            <a:off x="1888361" y="5106612"/>
            <a:ext cx="495868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Ovarian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xmlns="" id="{332FEE88-DD82-4DBD-8ED6-A56D25F917B5}"/>
              </a:ext>
            </a:extLst>
          </p:cNvPr>
          <p:cNvSpPr txBox="1"/>
          <p:nvPr/>
        </p:nvSpPr>
        <p:spPr bwMode="auto">
          <a:xfrm rot="19305939">
            <a:off x="2018956" y="5150463"/>
            <a:ext cx="637578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Melanoma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xmlns="" id="{9AA7C690-31D7-4F28-BB93-822E3DCE45FE}"/>
              </a:ext>
            </a:extLst>
          </p:cNvPr>
          <p:cNvSpPr txBox="1"/>
          <p:nvPr/>
        </p:nvSpPr>
        <p:spPr bwMode="auto">
          <a:xfrm rot="19305939">
            <a:off x="2002485" y="5253340"/>
            <a:ext cx="970040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Unknown Primary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xmlns="" id="{1E11F97A-BEF6-4B7A-A388-DE01ABC537BB}"/>
              </a:ext>
            </a:extLst>
          </p:cNvPr>
          <p:cNvSpPr txBox="1"/>
          <p:nvPr/>
        </p:nvSpPr>
        <p:spPr bwMode="auto">
          <a:xfrm rot="19305939">
            <a:off x="2737724" y="5086060"/>
            <a:ext cx="429452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Breast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xmlns="" id="{CCD008A8-E90D-4CFC-B8F8-8E5F42952400}"/>
              </a:ext>
            </a:extLst>
          </p:cNvPr>
          <p:cNvSpPr txBox="1"/>
          <p:nvPr/>
        </p:nvSpPr>
        <p:spPr bwMode="auto">
          <a:xfrm rot="19305939">
            <a:off x="2882948" y="5123521"/>
            <a:ext cx="550511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Pancreas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xmlns="" id="{64681A69-81E8-4C45-AB6E-48D3E8B9E159}"/>
              </a:ext>
            </a:extLst>
          </p:cNvPr>
          <p:cNvSpPr txBox="1"/>
          <p:nvPr/>
        </p:nvSpPr>
        <p:spPr bwMode="auto">
          <a:xfrm rot="19305939">
            <a:off x="3345891" y="5051729"/>
            <a:ext cx="318504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CRC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xmlns="" id="{213E1729-3223-4D1F-98C1-335DA075AA19}"/>
              </a:ext>
            </a:extLst>
          </p:cNvPr>
          <p:cNvSpPr txBox="1"/>
          <p:nvPr/>
        </p:nvSpPr>
        <p:spPr bwMode="auto">
          <a:xfrm rot="19305939">
            <a:off x="3464183" y="5097945"/>
            <a:ext cx="467858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Glioma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xmlns="" id="{14ED39F0-6C13-4802-9F9D-BA56E9CABC93}"/>
              </a:ext>
            </a:extLst>
          </p:cNvPr>
          <p:cNvSpPr txBox="1"/>
          <p:nvPr/>
        </p:nvSpPr>
        <p:spPr bwMode="auto">
          <a:xfrm rot="19305939">
            <a:off x="3753428" y="5086178"/>
            <a:ext cx="429831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NSCLC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xmlns="" id="{83054856-C80F-48B7-909E-641C05BF392A}"/>
              </a:ext>
            </a:extLst>
          </p:cNvPr>
          <p:cNvSpPr txBox="1"/>
          <p:nvPr/>
        </p:nvSpPr>
        <p:spPr bwMode="auto">
          <a:xfrm rot="19305939">
            <a:off x="3918505" y="5114574"/>
            <a:ext cx="521598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Prostate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xmlns="" id="{CA361FAD-8043-4590-8ABC-C0D2CB6A2327}"/>
              </a:ext>
            </a:extLst>
          </p:cNvPr>
          <p:cNvSpPr txBox="1"/>
          <p:nvPr/>
        </p:nvSpPr>
        <p:spPr bwMode="auto">
          <a:xfrm rot="19305939">
            <a:off x="4254761" y="5083578"/>
            <a:ext cx="421429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Cervix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xmlns="" id="{33CDB764-581B-42B1-B8BB-426856815DBB}"/>
              </a:ext>
            </a:extLst>
          </p:cNvPr>
          <p:cNvSpPr txBox="1"/>
          <p:nvPr/>
        </p:nvSpPr>
        <p:spPr bwMode="auto">
          <a:xfrm rot="19305939">
            <a:off x="4492711" y="5091848"/>
            <a:ext cx="448156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Kidney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xmlns="" id="{5829C998-B87B-4B53-AD37-8F2831D6DD0B}"/>
              </a:ext>
            </a:extLst>
          </p:cNvPr>
          <p:cNvSpPr txBox="1"/>
          <p:nvPr/>
        </p:nvSpPr>
        <p:spPr bwMode="auto">
          <a:xfrm rot="19305939">
            <a:off x="4734871" y="5102954"/>
            <a:ext cx="484047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Thyroid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xmlns="" id="{42A80D5B-93B3-4514-922E-FABDD6F9DA35}"/>
              </a:ext>
            </a:extLst>
          </p:cNvPr>
          <p:cNvSpPr txBox="1"/>
          <p:nvPr/>
        </p:nvSpPr>
        <p:spPr bwMode="auto">
          <a:xfrm rot="19305939">
            <a:off x="4387502" y="5310368"/>
            <a:ext cx="1154335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Neuroendocrine/SCLC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xmlns="" id="{B8238C15-9607-448C-97FC-795038142767}"/>
              </a:ext>
            </a:extLst>
          </p:cNvPr>
          <p:cNvSpPr txBox="1"/>
          <p:nvPr/>
        </p:nvSpPr>
        <p:spPr bwMode="auto">
          <a:xfrm rot="19305939">
            <a:off x="5211018" y="5118805"/>
            <a:ext cx="535272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Sarcoma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xmlns="" id="{820D7D02-8044-4BBF-A4AB-B051E4208F37}"/>
              </a:ext>
            </a:extLst>
          </p:cNvPr>
          <p:cNvSpPr txBox="1"/>
          <p:nvPr/>
        </p:nvSpPr>
        <p:spPr bwMode="auto">
          <a:xfrm rot="19305939">
            <a:off x="5193100" y="5211795"/>
            <a:ext cx="835782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Head and Neck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xmlns="" id="{7BC350DD-3C0C-4217-9C7D-EB2C835E198A}"/>
              </a:ext>
            </a:extLst>
          </p:cNvPr>
          <p:cNvSpPr txBox="1"/>
          <p:nvPr/>
        </p:nvSpPr>
        <p:spPr bwMode="auto">
          <a:xfrm rot="19305939">
            <a:off x="5872083" y="5059882"/>
            <a:ext cx="344853" cy="21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GIST</a:t>
            </a:r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xmlns="" id="{642C3811-00A2-42C9-B718-E25F78A771E9}"/>
              </a:ext>
            </a:extLst>
          </p:cNvPr>
          <p:cNvCxnSpPr/>
          <p:nvPr/>
        </p:nvCxnSpPr>
        <p:spPr bwMode="auto">
          <a:xfrm>
            <a:off x="846406" y="4992403"/>
            <a:ext cx="0" cy="5063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31" name="Group 530">
            <a:extLst>
              <a:ext uri="{FF2B5EF4-FFF2-40B4-BE49-F238E27FC236}">
                <a16:creationId xmlns:a16="http://schemas.microsoft.com/office/drawing/2014/main" xmlns="" id="{6AE2D5B1-FFDD-4FED-AD6A-BCF208BE4910}"/>
              </a:ext>
            </a:extLst>
          </p:cNvPr>
          <p:cNvGrpSpPr/>
          <p:nvPr/>
        </p:nvGrpSpPr>
        <p:grpSpPr>
          <a:xfrm>
            <a:off x="11079306" y="1032955"/>
            <a:ext cx="968885" cy="2862322"/>
            <a:chOff x="9644215" y="789731"/>
            <a:chExt cx="968885" cy="2862322"/>
          </a:xfrm>
        </p:grpSpPr>
        <p:sp>
          <p:nvSpPr>
            <p:cNvPr id="532" name="TextBox 531">
              <a:extLst>
                <a:ext uri="{FF2B5EF4-FFF2-40B4-BE49-F238E27FC236}">
                  <a16:creationId xmlns:a16="http://schemas.microsoft.com/office/drawing/2014/main" xmlns="" id="{CBAAE15A-0D8E-44C0-B42B-9B7CEA3BDC85}"/>
                </a:ext>
              </a:extLst>
            </p:cNvPr>
            <p:cNvSpPr txBox="1"/>
            <p:nvPr/>
          </p:nvSpPr>
          <p:spPr bwMode="auto">
            <a:xfrm>
              <a:off x="9891428" y="789731"/>
              <a:ext cx="721672" cy="2862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ARID1A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ATM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ATRX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BAP1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BLM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BRCA1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BRCA2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BRIP1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CHECK2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FANCC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MRE11A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NBN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PALB2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RAD50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sz="1200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WRN</a:t>
              </a:r>
            </a:p>
          </p:txBody>
        </p:sp>
        <p:grpSp>
          <p:nvGrpSpPr>
            <p:cNvPr id="533" name="Group 532">
              <a:extLst>
                <a:ext uri="{FF2B5EF4-FFF2-40B4-BE49-F238E27FC236}">
                  <a16:creationId xmlns:a16="http://schemas.microsoft.com/office/drawing/2014/main" xmlns="" id="{7895CD0E-908E-48ED-B2AF-4B581A6BB3F8}"/>
                </a:ext>
              </a:extLst>
            </p:cNvPr>
            <p:cNvGrpSpPr/>
            <p:nvPr/>
          </p:nvGrpSpPr>
          <p:grpSpPr>
            <a:xfrm>
              <a:off x="9644215" y="870933"/>
              <a:ext cx="204083" cy="2670376"/>
              <a:chOff x="9644215" y="870933"/>
              <a:chExt cx="204083" cy="2670376"/>
            </a:xfrm>
          </p:grpSpPr>
          <p:sp>
            <p:nvSpPr>
              <p:cNvPr id="534" name="Rectangle 533">
                <a:extLst>
                  <a:ext uri="{FF2B5EF4-FFF2-40B4-BE49-F238E27FC236}">
                    <a16:creationId xmlns:a16="http://schemas.microsoft.com/office/drawing/2014/main" xmlns="" id="{62CEE047-F46D-4F2E-857C-01FB591C9F2A}"/>
                  </a:ext>
                </a:extLst>
              </p:cNvPr>
              <p:cNvSpPr/>
              <p:nvPr/>
            </p:nvSpPr>
            <p:spPr bwMode="auto">
              <a:xfrm>
                <a:off x="9644215" y="870933"/>
                <a:ext cx="204083" cy="126034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5" name="Rectangle 534">
                <a:extLst>
                  <a:ext uri="{FF2B5EF4-FFF2-40B4-BE49-F238E27FC236}">
                    <a16:creationId xmlns:a16="http://schemas.microsoft.com/office/drawing/2014/main" xmlns="" id="{0204EA99-48D1-4A4D-88E5-E0BFAB89B98C}"/>
                  </a:ext>
                </a:extLst>
              </p:cNvPr>
              <p:cNvSpPr/>
              <p:nvPr/>
            </p:nvSpPr>
            <p:spPr bwMode="auto">
              <a:xfrm>
                <a:off x="9644215" y="1052672"/>
                <a:ext cx="204083" cy="126034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6" name="Rectangle 535">
                <a:extLst>
                  <a:ext uri="{FF2B5EF4-FFF2-40B4-BE49-F238E27FC236}">
                    <a16:creationId xmlns:a16="http://schemas.microsoft.com/office/drawing/2014/main" xmlns="" id="{09D851A7-A54C-4DB7-8480-E45513C690D7}"/>
                  </a:ext>
                </a:extLst>
              </p:cNvPr>
              <p:cNvSpPr/>
              <p:nvPr/>
            </p:nvSpPr>
            <p:spPr bwMode="auto">
              <a:xfrm>
                <a:off x="9644215" y="1234411"/>
                <a:ext cx="204083" cy="12603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xmlns="" id="{564EAF75-E13F-4D86-9E2A-4747FC8C16C2}"/>
                  </a:ext>
                </a:extLst>
              </p:cNvPr>
              <p:cNvSpPr/>
              <p:nvPr/>
            </p:nvSpPr>
            <p:spPr bwMode="auto">
              <a:xfrm>
                <a:off x="9644215" y="1416150"/>
                <a:ext cx="204083" cy="126034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8" name="Rectangle 537">
                <a:extLst>
                  <a:ext uri="{FF2B5EF4-FFF2-40B4-BE49-F238E27FC236}">
                    <a16:creationId xmlns:a16="http://schemas.microsoft.com/office/drawing/2014/main" xmlns="" id="{E3BE5276-A707-4504-B813-0C7E4A6C080A}"/>
                  </a:ext>
                </a:extLst>
              </p:cNvPr>
              <p:cNvSpPr/>
              <p:nvPr/>
            </p:nvSpPr>
            <p:spPr bwMode="auto">
              <a:xfrm>
                <a:off x="9644215" y="1597889"/>
                <a:ext cx="204083" cy="12603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9" name="Rectangle 538">
                <a:extLst>
                  <a:ext uri="{FF2B5EF4-FFF2-40B4-BE49-F238E27FC236}">
                    <a16:creationId xmlns:a16="http://schemas.microsoft.com/office/drawing/2014/main" xmlns="" id="{4717448A-F6C3-4B80-A513-F87F786EA49B}"/>
                  </a:ext>
                </a:extLst>
              </p:cNvPr>
              <p:cNvSpPr/>
              <p:nvPr/>
            </p:nvSpPr>
            <p:spPr bwMode="auto">
              <a:xfrm>
                <a:off x="9644215" y="1779628"/>
                <a:ext cx="204083" cy="12603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0" name="Rectangle 539">
                <a:extLst>
                  <a:ext uri="{FF2B5EF4-FFF2-40B4-BE49-F238E27FC236}">
                    <a16:creationId xmlns:a16="http://schemas.microsoft.com/office/drawing/2014/main" xmlns="" id="{7A2AFF5E-7097-4F54-A9E7-773EE7D23A9B}"/>
                  </a:ext>
                </a:extLst>
              </p:cNvPr>
              <p:cNvSpPr/>
              <p:nvPr/>
            </p:nvSpPr>
            <p:spPr bwMode="auto">
              <a:xfrm>
                <a:off x="9644215" y="1961367"/>
                <a:ext cx="204083" cy="126034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1" name="Rectangle 540">
                <a:extLst>
                  <a:ext uri="{FF2B5EF4-FFF2-40B4-BE49-F238E27FC236}">
                    <a16:creationId xmlns:a16="http://schemas.microsoft.com/office/drawing/2014/main" xmlns="" id="{A5E98C0D-C203-42F5-8797-869AFD7E4392}"/>
                  </a:ext>
                </a:extLst>
              </p:cNvPr>
              <p:cNvSpPr/>
              <p:nvPr/>
            </p:nvSpPr>
            <p:spPr bwMode="auto">
              <a:xfrm>
                <a:off x="9644215" y="2143106"/>
                <a:ext cx="204083" cy="126034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2" name="Rectangle 541">
                <a:extLst>
                  <a:ext uri="{FF2B5EF4-FFF2-40B4-BE49-F238E27FC236}">
                    <a16:creationId xmlns:a16="http://schemas.microsoft.com/office/drawing/2014/main" xmlns="" id="{F5D3B6B9-64DB-4B1F-B163-1C4263161228}"/>
                  </a:ext>
                </a:extLst>
              </p:cNvPr>
              <p:cNvSpPr/>
              <p:nvPr/>
            </p:nvSpPr>
            <p:spPr bwMode="auto">
              <a:xfrm>
                <a:off x="9644215" y="2324845"/>
                <a:ext cx="204083" cy="12603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3" name="Rectangle 542">
                <a:extLst>
                  <a:ext uri="{FF2B5EF4-FFF2-40B4-BE49-F238E27FC236}">
                    <a16:creationId xmlns:a16="http://schemas.microsoft.com/office/drawing/2014/main" xmlns="" id="{F1C636E4-5474-4D51-ADB1-80201FBD6F69}"/>
                  </a:ext>
                </a:extLst>
              </p:cNvPr>
              <p:cNvSpPr/>
              <p:nvPr/>
            </p:nvSpPr>
            <p:spPr bwMode="auto">
              <a:xfrm>
                <a:off x="9644215" y="2506584"/>
                <a:ext cx="204083" cy="12603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4" name="Rectangle 543">
                <a:extLst>
                  <a:ext uri="{FF2B5EF4-FFF2-40B4-BE49-F238E27FC236}">
                    <a16:creationId xmlns:a16="http://schemas.microsoft.com/office/drawing/2014/main" xmlns="" id="{292CED46-37FA-41B7-93E3-94C26E225EFA}"/>
                  </a:ext>
                </a:extLst>
              </p:cNvPr>
              <p:cNvSpPr/>
              <p:nvPr/>
            </p:nvSpPr>
            <p:spPr bwMode="auto">
              <a:xfrm>
                <a:off x="9644215" y="2688323"/>
                <a:ext cx="204083" cy="12603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5" name="Rectangle 544">
                <a:extLst>
                  <a:ext uri="{FF2B5EF4-FFF2-40B4-BE49-F238E27FC236}">
                    <a16:creationId xmlns:a16="http://schemas.microsoft.com/office/drawing/2014/main" xmlns="" id="{BAB2CD93-3C7A-4C85-ABD4-083F8FBEE843}"/>
                  </a:ext>
                </a:extLst>
              </p:cNvPr>
              <p:cNvSpPr/>
              <p:nvPr/>
            </p:nvSpPr>
            <p:spPr bwMode="auto">
              <a:xfrm>
                <a:off x="9644215" y="2870062"/>
                <a:ext cx="204083" cy="12603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6" name="Rectangle 545">
                <a:extLst>
                  <a:ext uri="{FF2B5EF4-FFF2-40B4-BE49-F238E27FC236}">
                    <a16:creationId xmlns:a16="http://schemas.microsoft.com/office/drawing/2014/main" xmlns="" id="{003A30A2-E59F-4DEA-9F0A-C2D3AEAC5D86}"/>
                  </a:ext>
                </a:extLst>
              </p:cNvPr>
              <p:cNvSpPr/>
              <p:nvPr/>
            </p:nvSpPr>
            <p:spPr bwMode="auto">
              <a:xfrm>
                <a:off x="9644215" y="3051801"/>
                <a:ext cx="204083" cy="126034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7" name="Rectangle 546">
                <a:extLst>
                  <a:ext uri="{FF2B5EF4-FFF2-40B4-BE49-F238E27FC236}">
                    <a16:creationId xmlns:a16="http://schemas.microsoft.com/office/drawing/2014/main" xmlns="" id="{5E390E29-B335-466E-93CC-81EE368FB86F}"/>
                  </a:ext>
                </a:extLst>
              </p:cNvPr>
              <p:cNvSpPr/>
              <p:nvPr/>
            </p:nvSpPr>
            <p:spPr bwMode="auto">
              <a:xfrm>
                <a:off x="9644215" y="3233540"/>
                <a:ext cx="204083" cy="12603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48" name="Rectangle 547">
                <a:extLst>
                  <a:ext uri="{FF2B5EF4-FFF2-40B4-BE49-F238E27FC236}">
                    <a16:creationId xmlns:a16="http://schemas.microsoft.com/office/drawing/2014/main" xmlns="" id="{7BE703E6-3169-42AF-B745-1FF6B4072813}"/>
                  </a:ext>
                </a:extLst>
              </p:cNvPr>
              <p:cNvSpPr/>
              <p:nvPr/>
            </p:nvSpPr>
            <p:spPr bwMode="auto">
              <a:xfrm>
                <a:off x="9644215" y="3415275"/>
                <a:ext cx="204083" cy="12603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cxnSp>
        <p:nvCxnSpPr>
          <p:cNvPr id="771" name="Straight Connector 770">
            <a:extLst>
              <a:ext uri="{FF2B5EF4-FFF2-40B4-BE49-F238E27FC236}">
                <a16:creationId xmlns:a16="http://schemas.microsoft.com/office/drawing/2014/main" xmlns="" id="{2DAEE80D-5F11-4EF7-A0DB-E6DDACE68DAC}"/>
              </a:ext>
            </a:extLst>
          </p:cNvPr>
          <p:cNvCxnSpPr>
            <a:cxnSpLocks/>
          </p:cNvCxnSpPr>
          <p:nvPr/>
        </p:nvCxnSpPr>
        <p:spPr bwMode="auto">
          <a:xfrm>
            <a:off x="6776427" y="2415648"/>
            <a:ext cx="0" cy="25790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73" name="Group 772">
            <a:extLst>
              <a:ext uri="{FF2B5EF4-FFF2-40B4-BE49-F238E27FC236}">
                <a16:creationId xmlns:a16="http://schemas.microsoft.com/office/drawing/2014/main" xmlns="" id="{0082EC8E-434C-4293-B652-7C76F30AB01B}"/>
              </a:ext>
            </a:extLst>
          </p:cNvPr>
          <p:cNvGrpSpPr/>
          <p:nvPr/>
        </p:nvGrpSpPr>
        <p:grpSpPr>
          <a:xfrm>
            <a:off x="6729751" y="2425205"/>
            <a:ext cx="46674" cy="2578541"/>
            <a:chOff x="2638999" y="1813718"/>
            <a:chExt cx="64008" cy="1066800"/>
          </a:xfrm>
        </p:grpSpPr>
        <p:cxnSp>
          <p:nvCxnSpPr>
            <p:cNvPr id="829" name="Straight Connector 828">
              <a:extLst>
                <a:ext uri="{FF2B5EF4-FFF2-40B4-BE49-F238E27FC236}">
                  <a16:creationId xmlns:a16="http://schemas.microsoft.com/office/drawing/2014/main" xmlns="" id="{9ADC96A1-E02A-4C30-A562-8ADDA0ECA082}"/>
                </a:ext>
              </a:extLst>
            </p:cNvPr>
            <p:cNvCxnSpPr/>
            <p:nvPr/>
          </p:nvCxnSpPr>
          <p:spPr bwMode="auto">
            <a:xfrm>
              <a:off x="2638999" y="18137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0" name="Straight Connector 829">
              <a:extLst>
                <a:ext uri="{FF2B5EF4-FFF2-40B4-BE49-F238E27FC236}">
                  <a16:creationId xmlns:a16="http://schemas.microsoft.com/office/drawing/2014/main" xmlns="" id="{9FC2820E-6A4A-4DE1-966E-8BA03AAD1A66}"/>
                </a:ext>
              </a:extLst>
            </p:cNvPr>
            <p:cNvCxnSpPr/>
            <p:nvPr/>
          </p:nvCxnSpPr>
          <p:spPr bwMode="auto">
            <a:xfrm>
              <a:off x="2638999" y="19661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1" name="Straight Connector 830">
              <a:extLst>
                <a:ext uri="{FF2B5EF4-FFF2-40B4-BE49-F238E27FC236}">
                  <a16:creationId xmlns:a16="http://schemas.microsoft.com/office/drawing/2014/main" xmlns="" id="{1E827F06-2BA1-4BDE-AA46-308DC46DF790}"/>
                </a:ext>
              </a:extLst>
            </p:cNvPr>
            <p:cNvCxnSpPr/>
            <p:nvPr/>
          </p:nvCxnSpPr>
          <p:spPr bwMode="auto">
            <a:xfrm>
              <a:off x="2638999" y="21185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2" name="Straight Connector 831">
              <a:extLst>
                <a:ext uri="{FF2B5EF4-FFF2-40B4-BE49-F238E27FC236}">
                  <a16:creationId xmlns:a16="http://schemas.microsoft.com/office/drawing/2014/main" xmlns="" id="{ECD5DB54-177A-4C27-81FB-C630EB983385}"/>
                </a:ext>
              </a:extLst>
            </p:cNvPr>
            <p:cNvCxnSpPr/>
            <p:nvPr/>
          </p:nvCxnSpPr>
          <p:spPr bwMode="auto">
            <a:xfrm>
              <a:off x="2638999" y="22709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3" name="Straight Connector 832">
              <a:extLst>
                <a:ext uri="{FF2B5EF4-FFF2-40B4-BE49-F238E27FC236}">
                  <a16:creationId xmlns:a16="http://schemas.microsoft.com/office/drawing/2014/main" xmlns="" id="{50E4F321-B03B-4061-8518-AB2E04F701C6}"/>
                </a:ext>
              </a:extLst>
            </p:cNvPr>
            <p:cNvCxnSpPr/>
            <p:nvPr/>
          </p:nvCxnSpPr>
          <p:spPr bwMode="auto">
            <a:xfrm>
              <a:off x="2638999" y="24233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4" name="Straight Connector 833">
              <a:extLst>
                <a:ext uri="{FF2B5EF4-FFF2-40B4-BE49-F238E27FC236}">
                  <a16:creationId xmlns:a16="http://schemas.microsoft.com/office/drawing/2014/main" xmlns="" id="{EF1A4A57-BB54-4640-A2DE-C5EFD1030712}"/>
                </a:ext>
              </a:extLst>
            </p:cNvPr>
            <p:cNvCxnSpPr/>
            <p:nvPr/>
          </p:nvCxnSpPr>
          <p:spPr bwMode="auto">
            <a:xfrm>
              <a:off x="2638999" y="25757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5" name="Straight Connector 834">
              <a:extLst>
                <a:ext uri="{FF2B5EF4-FFF2-40B4-BE49-F238E27FC236}">
                  <a16:creationId xmlns:a16="http://schemas.microsoft.com/office/drawing/2014/main" xmlns="" id="{37FF4C31-8F25-4CFD-80C1-67C47389B6C2}"/>
                </a:ext>
              </a:extLst>
            </p:cNvPr>
            <p:cNvCxnSpPr/>
            <p:nvPr/>
          </p:nvCxnSpPr>
          <p:spPr bwMode="auto">
            <a:xfrm>
              <a:off x="2638999" y="27281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6" name="Straight Connector 835">
              <a:extLst>
                <a:ext uri="{FF2B5EF4-FFF2-40B4-BE49-F238E27FC236}">
                  <a16:creationId xmlns:a16="http://schemas.microsoft.com/office/drawing/2014/main" xmlns="" id="{A15246B6-37AF-4BB6-B173-7B705A6716CE}"/>
                </a:ext>
              </a:extLst>
            </p:cNvPr>
            <p:cNvCxnSpPr/>
            <p:nvPr/>
          </p:nvCxnSpPr>
          <p:spPr bwMode="auto">
            <a:xfrm>
              <a:off x="2638999" y="2880518"/>
              <a:ext cx="64008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4" name="Group 773">
            <a:extLst>
              <a:ext uri="{FF2B5EF4-FFF2-40B4-BE49-F238E27FC236}">
                <a16:creationId xmlns:a16="http://schemas.microsoft.com/office/drawing/2014/main" xmlns="" id="{0ECA9CD5-AF44-4681-8448-E05EAB6CF425}"/>
              </a:ext>
            </a:extLst>
          </p:cNvPr>
          <p:cNvGrpSpPr/>
          <p:nvPr/>
        </p:nvGrpSpPr>
        <p:grpSpPr>
          <a:xfrm>
            <a:off x="6443763" y="2270690"/>
            <a:ext cx="305330" cy="2931674"/>
            <a:chOff x="2246819" y="1906022"/>
            <a:chExt cx="418704" cy="3224079"/>
          </a:xfrm>
        </p:grpSpPr>
        <p:sp>
          <p:nvSpPr>
            <p:cNvPr id="821" name="TextBox 820">
              <a:extLst>
                <a:ext uri="{FF2B5EF4-FFF2-40B4-BE49-F238E27FC236}">
                  <a16:creationId xmlns:a16="http://schemas.microsoft.com/office/drawing/2014/main" xmlns="" id="{33AC57CA-C313-4304-9C67-AB9694CC6BA6}"/>
                </a:ext>
              </a:extLst>
            </p:cNvPr>
            <p:cNvSpPr txBox="1"/>
            <p:nvPr/>
          </p:nvSpPr>
          <p:spPr bwMode="auto">
            <a:xfrm>
              <a:off x="2246819" y="1906022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35</a:t>
              </a:r>
            </a:p>
          </p:txBody>
        </p:sp>
        <p:sp>
          <p:nvSpPr>
            <p:cNvPr id="822" name="TextBox 821">
              <a:extLst>
                <a:ext uri="{FF2B5EF4-FFF2-40B4-BE49-F238E27FC236}">
                  <a16:creationId xmlns:a16="http://schemas.microsoft.com/office/drawing/2014/main" xmlns="" id="{CCBEC435-35DD-412E-9C94-77182F45C3BF}"/>
                </a:ext>
              </a:extLst>
            </p:cNvPr>
            <p:cNvSpPr txBox="1"/>
            <p:nvPr/>
          </p:nvSpPr>
          <p:spPr bwMode="auto">
            <a:xfrm>
              <a:off x="2246819" y="2313843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30</a:t>
              </a:r>
            </a:p>
          </p:txBody>
        </p:sp>
        <p:sp>
          <p:nvSpPr>
            <p:cNvPr id="823" name="TextBox 822">
              <a:extLst>
                <a:ext uri="{FF2B5EF4-FFF2-40B4-BE49-F238E27FC236}">
                  <a16:creationId xmlns:a16="http://schemas.microsoft.com/office/drawing/2014/main" xmlns="" id="{41DD97C8-82B7-43DB-9F02-C3971EB32BC8}"/>
                </a:ext>
              </a:extLst>
            </p:cNvPr>
            <p:cNvSpPr txBox="1"/>
            <p:nvPr/>
          </p:nvSpPr>
          <p:spPr bwMode="auto">
            <a:xfrm>
              <a:off x="2246819" y="2721664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25</a:t>
              </a:r>
            </a:p>
          </p:txBody>
        </p:sp>
        <p:sp>
          <p:nvSpPr>
            <p:cNvPr id="824" name="TextBox 823">
              <a:extLst>
                <a:ext uri="{FF2B5EF4-FFF2-40B4-BE49-F238E27FC236}">
                  <a16:creationId xmlns:a16="http://schemas.microsoft.com/office/drawing/2014/main" xmlns="" id="{5437D369-75B0-48A6-86F5-C9BEA153F1A3}"/>
                </a:ext>
              </a:extLst>
            </p:cNvPr>
            <p:cNvSpPr txBox="1"/>
            <p:nvPr/>
          </p:nvSpPr>
          <p:spPr bwMode="auto">
            <a:xfrm>
              <a:off x="2246819" y="3129485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20</a:t>
              </a:r>
            </a:p>
          </p:txBody>
        </p:sp>
        <p:sp>
          <p:nvSpPr>
            <p:cNvPr id="825" name="TextBox 824">
              <a:extLst>
                <a:ext uri="{FF2B5EF4-FFF2-40B4-BE49-F238E27FC236}">
                  <a16:creationId xmlns:a16="http://schemas.microsoft.com/office/drawing/2014/main" xmlns="" id="{2C640966-886E-49EC-9FB8-3F01B94D81C2}"/>
                </a:ext>
              </a:extLst>
            </p:cNvPr>
            <p:cNvSpPr txBox="1"/>
            <p:nvPr/>
          </p:nvSpPr>
          <p:spPr bwMode="auto">
            <a:xfrm>
              <a:off x="2246819" y="3537306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15</a:t>
              </a:r>
            </a:p>
          </p:txBody>
        </p:sp>
        <p:sp>
          <p:nvSpPr>
            <p:cNvPr id="826" name="TextBox 825">
              <a:extLst>
                <a:ext uri="{FF2B5EF4-FFF2-40B4-BE49-F238E27FC236}">
                  <a16:creationId xmlns:a16="http://schemas.microsoft.com/office/drawing/2014/main" xmlns="" id="{84476E64-24CF-4E92-82F0-BAE4EEA9C996}"/>
                </a:ext>
              </a:extLst>
            </p:cNvPr>
            <p:cNvSpPr txBox="1"/>
            <p:nvPr/>
          </p:nvSpPr>
          <p:spPr bwMode="auto">
            <a:xfrm>
              <a:off x="2246819" y="3945127"/>
              <a:ext cx="4187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10</a:t>
              </a:r>
            </a:p>
          </p:txBody>
        </p:sp>
        <p:sp>
          <p:nvSpPr>
            <p:cNvPr id="827" name="TextBox 826">
              <a:extLst>
                <a:ext uri="{FF2B5EF4-FFF2-40B4-BE49-F238E27FC236}">
                  <a16:creationId xmlns:a16="http://schemas.microsoft.com/office/drawing/2014/main" xmlns="" id="{55785373-540F-4171-9031-EBC54AD0327C}"/>
                </a:ext>
              </a:extLst>
            </p:cNvPr>
            <p:cNvSpPr txBox="1"/>
            <p:nvPr/>
          </p:nvSpPr>
          <p:spPr bwMode="auto">
            <a:xfrm>
              <a:off x="2363837" y="4760769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828" name="TextBox 827">
              <a:extLst>
                <a:ext uri="{FF2B5EF4-FFF2-40B4-BE49-F238E27FC236}">
                  <a16:creationId xmlns:a16="http://schemas.microsoft.com/office/drawing/2014/main" xmlns="" id="{E5302372-A032-496A-92A2-F3FD42C80701}"/>
                </a:ext>
              </a:extLst>
            </p:cNvPr>
            <p:cNvSpPr txBox="1"/>
            <p:nvPr/>
          </p:nvSpPr>
          <p:spPr bwMode="auto">
            <a:xfrm>
              <a:off x="2363837" y="4352948"/>
              <a:ext cx="301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b="0" dirty="0">
                  <a:solidFill>
                    <a:schemeClr val="bg1"/>
                  </a:solidFill>
                  <a:latin typeface="Calibri" panose="020F0502020204030204" pitchFamily="34" charset="0"/>
                </a:rPr>
                <a:t>5</a:t>
              </a:r>
            </a:p>
          </p:txBody>
        </p:sp>
      </p:grpSp>
      <p:grpSp>
        <p:nvGrpSpPr>
          <p:cNvPr id="775" name="Group 774">
            <a:extLst>
              <a:ext uri="{FF2B5EF4-FFF2-40B4-BE49-F238E27FC236}">
                <a16:creationId xmlns:a16="http://schemas.microsoft.com/office/drawing/2014/main" xmlns="" id="{751E3DF3-20B9-46F3-9614-1D751CEB7319}"/>
              </a:ext>
            </a:extLst>
          </p:cNvPr>
          <p:cNvGrpSpPr/>
          <p:nvPr/>
        </p:nvGrpSpPr>
        <p:grpSpPr>
          <a:xfrm>
            <a:off x="6769100" y="5000364"/>
            <a:ext cx="5334439" cy="68694"/>
            <a:chOff x="2692959" y="4826983"/>
            <a:chExt cx="7315200" cy="75545"/>
          </a:xfrm>
        </p:grpSpPr>
        <p:cxnSp>
          <p:nvCxnSpPr>
            <p:cNvPr id="798" name="Straight Connector 797">
              <a:extLst>
                <a:ext uri="{FF2B5EF4-FFF2-40B4-BE49-F238E27FC236}">
                  <a16:creationId xmlns:a16="http://schemas.microsoft.com/office/drawing/2014/main" xmlns="" id="{B4074668-DEF0-496A-8EE4-D322152E284E}"/>
                </a:ext>
              </a:extLst>
            </p:cNvPr>
            <p:cNvCxnSpPr/>
            <p:nvPr/>
          </p:nvCxnSpPr>
          <p:spPr bwMode="auto">
            <a:xfrm>
              <a:off x="2692959" y="4826983"/>
              <a:ext cx="73152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99" name="Group 798">
              <a:extLst>
                <a:ext uri="{FF2B5EF4-FFF2-40B4-BE49-F238E27FC236}">
                  <a16:creationId xmlns:a16="http://schemas.microsoft.com/office/drawing/2014/main" xmlns="" id="{D3F48C6A-AE6A-485B-A8AB-0084AD8237B3}"/>
                </a:ext>
              </a:extLst>
            </p:cNvPr>
            <p:cNvGrpSpPr/>
            <p:nvPr/>
          </p:nvGrpSpPr>
          <p:grpSpPr>
            <a:xfrm>
              <a:off x="3063240" y="4838520"/>
              <a:ext cx="6931584" cy="64008"/>
              <a:chOff x="3063240" y="4911672"/>
              <a:chExt cx="6931584" cy="64008"/>
            </a:xfrm>
          </p:grpSpPr>
          <p:cxnSp>
            <p:nvCxnSpPr>
              <p:cNvPr id="800" name="Straight Connector 799">
                <a:extLst>
                  <a:ext uri="{FF2B5EF4-FFF2-40B4-BE49-F238E27FC236}">
                    <a16:creationId xmlns:a16="http://schemas.microsoft.com/office/drawing/2014/main" xmlns="" id="{FDF8B67E-B48E-462D-BF38-76776BFC4FF1}"/>
                  </a:ext>
                </a:extLst>
              </p:cNvPr>
              <p:cNvCxnSpPr/>
              <p:nvPr/>
            </p:nvCxnSpPr>
            <p:spPr bwMode="auto">
              <a:xfrm>
                <a:off x="3063240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1" name="Straight Connector 800">
                <a:extLst>
                  <a:ext uri="{FF2B5EF4-FFF2-40B4-BE49-F238E27FC236}">
                    <a16:creationId xmlns:a16="http://schemas.microsoft.com/office/drawing/2014/main" xmlns="" id="{4481A251-FB6B-4D7D-91CB-064FADE7143C}"/>
                  </a:ext>
                </a:extLst>
              </p:cNvPr>
              <p:cNvCxnSpPr/>
              <p:nvPr/>
            </p:nvCxnSpPr>
            <p:spPr bwMode="auto">
              <a:xfrm>
                <a:off x="3409819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2" name="Straight Connector 801">
                <a:extLst>
                  <a:ext uri="{FF2B5EF4-FFF2-40B4-BE49-F238E27FC236}">
                    <a16:creationId xmlns:a16="http://schemas.microsoft.com/office/drawing/2014/main" xmlns="" id="{7D3C0B52-01CF-4AE5-981E-6B2D64B69D6B}"/>
                  </a:ext>
                </a:extLst>
              </p:cNvPr>
              <p:cNvCxnSpPr/>
              <p:nvPr/>
            </p:nvCxnSpPr>
            <p:spPr bwMode="auto">
              <a:xfrm>
                <a:off x="3756398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3" name="Straight Connector 802">
                <a:extLst>
                  <a:ext uri="{FF2B5EF4-FFF2-40B4-BE49-F238E27FC236}">
                    <a16:creationId xmlns:a16="http://schemas.microsoft.com/office/drawing/2014/main" xmlns="" id="{50D83459-8149-40EA-98EF-61A8AECC2CA7}"/>
                  </a:ext>
                </a:extLst>
              </p:cNvPr>
              <p:cNvCxnSpPr/>
              <p:nvPr/>
            </p:nvCxnSpPr>
            <p:spPr bwMode="auto">
              <a:xfrm>
                <a:off x="4102977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4" name="Straight Connector 803">
                <a:extLst>
                  <a:ext uri="{FF2B5EF4-FFF2-40B4-BE49-F238E27FC236}">
                    <a16:creationId xmlns:a16="http://schemas.microsoft.com/office/drawing/2014/main" xmlns="" id="{11B188AF-63D1-4697-AF3A-6B1DB4C018EB}"/>
                  </a:ext>
                </a:extLst>
              </p:cNvPr>
              <p:cNvCxnSpPr/>
              <p:nvPr/>
            </p:nvCxnSpPr>
            <p:spPr bwMode="auto">
              <a:xfrm>
                <a:off x="4449556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5" name="Straight Connector 804">
                <a:extLst>
                  <a:ext uri="{FF2B5EF4-FFF2-40B4-BE49-F238E27FC236}">
                    <a16:creationId xmlns:a16="http://schemas.microsoft.com/office/drawing/2014/main" xmlns="" id="{71D1E75A-51ED-418A-A80E-A37522D0474E}"/>
                  </a:ext>
                </a:extLst>
              </p:cNvPr>
              <p:cNvCxnSpPr/>
              <p:nvPr/>
            </p:nvCxnSpPr>
            <p:spPr bwMode="auto">
              <a:xfrm>
                <a:off x="4796135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6" name="Straight Connector 805">
                <a:extLst>
                  <a:ext uri="{FF2B5EF4-FFF2-40B4-BE49-F238E27FC236}">
                    <a16:creationId xmlns:a16="http://schemas.microsoft.com/office/drawing/2014/main" xmlns="" id="{D9A6CE56-850C-4F8A-837F-4B8576212E87}"/>
                  </a:ext>
                </a:extLst>
              </p:cNvPr>
              <p:cNvCxnSpPr/>
              <p:nvPr/>
            </p:nvCxnSpPr>
            <p:spPr bwMode="auto">
              <a:xfrm>
                <a:off x="5142714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7" name="Straight Connector 806">
                <a:extLst>
                  <a:ext uri="{FF2B5EF4-FFF2-40B4-BE49-F238E27FC236}">
                    <a16:creationId xmlns:a16="http://schemas.microsoft.com/office/drawing/2014/main" xmlns="" id="{A378F54D-7876-4F6F-8A5E-74A0F4A107BC}"/>
                  </a:ext>
                </a:extLst>
              </p:cNvPr>
              <p:cNvCxnSpPr/>
              <p:nvPr/>
            </p:nvCxnSpPr>
            <p:spPr bwMode="auto">
              <a:xfrm>
                <a:off x="5489293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8" name="Straight Connector 807">
                <a:extLst>
                  <a:ext uri="{FF2B5EF4-FFF2-40B4-BE49-F238E27FC236}">
                    <a16:creationId xmlns:a16="http://schemas.microsoft.com/office/drawing/2014/main" xmlns="" id="{47E3033F-9888-4A58-B9A9-54AB996727D7}"/>
                  </a:ext>
                </a:extLst>
              </p:cNvPr>
              <p:cNvCxnSpPr/>
              <p:nvPr/>
            </p:nvCxnSpPr>
            <p:spPr bwMode="auto">
              <a:xfrm>
                <a:off x="5835872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9" name="Straight Connector 808">
                <a:extLst>
                  <a:ext uri="{FF2B5EF4-FFF2-40B4-BE49-F238E27FC236}">
                    <a16:creationId xmlns:a16="http://schemas.microsoft.com/office/drawing/2014/main" xmlns="" id="{E9D7E230-C8EE-4779-9BBA-A6D6D67D58FF}"/>
                  </a:ext>
                </a:extLst>
              </p:cNvPr>
              <p:cNvCxnSpPr/>
              <p:nvPr/>
            </p:nvCxnSpPr>
            <p:spPr bwMode="auto">
              <a:xfrm>
                <a:off x="6182451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0" name="Straight Connector 809">
                <a:extLst>
                  <a:ext uri="{FF2B5EF4-FFF2-40B4-BE49-F238E27FC236}">
                    <a16:creationId xmlns:a16="http://schemas.microsoft.com/office/drawing/2014/main" xmlns="" id="{7C9A7F96-F958-4B32-81E0-06D9720107A3}"/>
                  </a:ext>
                </a:extLst>
              </p:cNvPr>
              <p:cNvCxnSpPr/>
              <p:nvPr/>
            </p:nvCxnSpPr>
            <p:spPr bwMode="auto">
              <a:xfrm>
                <a:off x="6529030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1" name="Straight Connector 810">
                <a:extLst>
                  <a:ext uri="{FF2B5EF4-FFF2-40B4-BE49-F238E27FC236}">
                    <a16:creationId xmlns:a16="http://schemas.microsoft.com/office/drawing/2014/main" xmlns="" id="{7BF1C04A-123B-443E-B0AD-EAD1FDABD5F5}"/>
                  </a:ext>
                </a:extLst>
              </p:cNvPr>
              <p:cNvCxnSpPr/>
              <p:nvPr/>
            </p:nvCxnSpPr>
            <p:spPr bwMode="auto">
              <a:xfrm>
                <a:off x="6875609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2" name="Straight Connector 811">
                <a:extLst>
                  <a:ext uri="{FF2B5EF4-FFF2-40B4-BE49-F238E27FC236}">
                    <a16:creationId xmlns:a16="http://schemas.microsoft.com/office/drawing/2014/main" xmlns="" id="{156D5FB4-BD72-4A90-BCC8-7D73116759F0}"/>
                  </a:ext>
                </a:extLst>
              </p:cNvPr>
              <p:cNvCxnSpPr/>
              <p:nvPr/>
            </p:nvCxnSpPr>
            <p:spPr bwMode="auto">
              <a:xfrm>
                <a:off x="7222188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3" name="Straight Connector 812">
                <a:extLst>
                  <a:ext uri="{FF2B5EF4-FFF2-40B4-BE49-F238E27FC236}">
                    <a16:creationId xmlns:a16="http://schemas.microsoft.com/office/drawing/2014/main" xmlns="" id="{6987A85B-6B30-480B-8383-64D73C068D59}"/>
                  </a:ext>
                </a:extLst>
              </p:cNvPr>
              <p:cNvCxnSpPr/>
              <p:nvPr/>
            </p:nvCxnSpPr>
            <p:spPr bwMode="auto">
              <a:xfrm>
                <a:off x="7568767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4" name="Straight Connector 813">
                <a:extLst>
                  <a:ext uri="{FF2B5EF4-FFF2-40B4-BE49-F238E27FC236}">
                    <a16:creationId xmlns:a16="http://schemas.microsoft.com/office/drawing/2014/main" xmlns="" id="{F4F0DFED-024A-4C9B-8E36-50E5F629E8D3}"/>
                  </a:ext>
                </a:extLst>
              </p:cNvPr>
              <p:cNvCxnSpPr/>
              <p:nvPr/>
            </p:nvCxnSpPr>
            <p:spPr bwMode="auto">
              <a:xfrm>
                <a:off x="7915346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5" name="Straight Connector 814">
                <a:extLst>
                  <a:ext uri="{FF2B5EF4-FFF2-40B4-BE49-F238E27FC236}">
                    <a16:creationId xmlns:a16="http://schemas.microsoft.com/office/drawing/2014/main" xmlns="" id="{C9AD0BD3-A334-4951-A39B-465E3CE1203F}"/>
                  </a:ext>
                </a:extLst>
              </p:cNvPr>
              <p:cNvCxnSpPr/>
              <p:nvPr/>
            </p:nvCxnSpPr>
            <p:spPr bwMode="auto">
              <a:xfrm>
                <a:off x="8261925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6" name="Straight Connector 815">
                <a:extLst>
                  <a:ext uri="{FF2B5EF4-FFF2-40B4-BE49-F238E27FC236}">
                    <a16:creationId xmlns:a16="http://schemas.microsoft.com/office/drawing/2014/main" xmlns="" id="{8F85B85D-A4A3-4572-9313-7A84DE7614A9}"/>
                  </a:ext>
                </a:extLst>
              </p:cNvPr>
              <p:cNvCxnSpPr/>
              <p:nvPr/>
            </p:nvCxnSpPr>
            <p:spPr bwMode="auto">
              <a:xfrm>
                <a:off x="8608504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7" name="Straight Connector 816">
                <a:extLst>
                  <a:ext uri="{FF2B5EF4-FFF2-40B4-BE49-F238E27FC236}">
                    <a16:creationId xmlns:a16="http://schemas.microsoft.com/office/drawing/2014/main" xmlns="" id="{8AB36F2B-3D7F-41A5-AEDD-770D6D4D7BE5}"/>
                  </a:ext>
                </a:extLst>
              </p:cNvPr>
              <p:cNvCxnSpPr/>
              <p:nvPr/>
            </p:nvCxnSpPr>
            <p:spPr bwMode="auto">
              <a:xfrm>
                <a:off x="8955083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8" name="Straight Connector 817">
                <a:extLst>
                  <a:ext uri="{FF2B5EF4-FFF2-40B4-BE49-F238E27FC236}">
                    <a16:creationId xmlns:a16="http://schemas.microsoft.com/office/drawing/2014/main" xmlns="" id="{95163BB3-6753-4B16-8371-01E39F27E2A4}"/>
                  </a:ext>
                </a:extLst>
              </p:cNvPr>
              <p:cNvCxnSpPr/>
              <p:nvPr/>
            </p:nvCxnSpPr>
            <p:spPr bwMode="auto">
              <a:xfrm>
                <a:off x="9301662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9" name="Straight Connector 818">
                <a:extLst>
                  <a:ext uri="{FF2B5EF4-FFF2-40B4-BE49-F238E27FC236}">
                    <a16:creationId xmlns:a16="http://schemas.microsoft.com/office/drawing/2014/main" xmlns="" id="{A10231F8-67ED-42DF-B8C0-09EE6B53777D}"/>
                  </a:ext>
                </a:extLst>
              </p:cNvPr>
              <p:cNvCxnSpPr/>
              <p:nvPr/>
            </p:nvCxnSpPr>
            <p:spPr bwMode="auto">
              <a:xfrm>
                <a:off x="9648241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0" name="Straight Connector 819">
                <a:extLst>
                  <a:ext uri="{FF2B5EF4-FFF2-40B4-BE49-F238E27FC236}">
                    <a16:creationId xmlns:a16="http://schemas.microsoft.com/office/drawing/2014/main" xmlns="" id="{68FA3E19-DC2C-46BF-A548-D1E591C0E8C5}"/>
                  </a:ext>
                </a:extLst>
              </p:cNvPr>
              <p:cNvCxnSpPr/>
              <p:nvPr/>
            </p:nvCxnSpPr>
            <p:spPr bwMode="auto">
              <a:xfrm>
                <a:off x="9994824" y="4911672"/>
                <a:ext cx="0" cy="64008"/>
              </a:xfrm>
              <a:prstGeom prst="line">
                <a:avLst/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777" name="TextBox 776">
            <a:extLst>
              <a:ext uri="{FF2B5EF4-FFF2-40B4-BE49-F238E27FC236}">
                <a16:creationId xmlns:a16="http://schemas.microsoft.com/office/drawing/2014/main" xmlns="" id="{DA9F7C00-1977-4EFF-879E-EF04F0629E5E}"/>
              </a:ext>
            </a:extLst>
          </p:cNvPr>
          <p:cNvSpPr txBox="1"/>
          <p:nvPr/>
        </p:nvSpPr>
        <p:spPr bwMode="auto">
          <a:xfrm rot="19305939">
            <a:off x="6340923" y="5196360"/>
            <a:ext cx="692815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Endometrial</a:t>
            </a:r>
          </a:p>
        </p:txBody>
      </p:sp>
      <p:sp>
        <p:nvSpPr>
          <p:cNvPr id="778" name="TextBox 777">
            <a:extLst>
              <a:ext uri="{FF2B5EF4-FFF2-40B4-BE49-F238E27FC236}">
                <a16:creationId xmlns:a16="http://schemas.microsoft.com/office/drawing/2014/main" xmlns="" id="{ED9DA408-F57D-4276-B1CF-F07ACC7174B9}"/>
              </a:ext>
            </a:extLst>
          </p:cNvPr>
          <p:cNvSpPr txBox="1"/>
          <p:nvPr/>
        </p:nvSpPr>
        <p:spPr bwMode="auto">
          <a:xfrm rot="19305939">
            <a:off x="6334311" y="5292969"/>
            <a:ext cx="1005019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Biliary Tract Cancer</a:t>
            </a:r>
          </a:p>
        </p:txBody>
      </p:sp>
      <p:sp>
        <p:nvSpPr>
          <p:cNvPr id="779" name="TextBox 778">
            <a:extLst>
              <a:ext uri="{FF2B5EF4-FFF2-40B4-BE49-F238E27FC236}">
                <a16:creationId xmlns:a16="http://schemas.microsoft.com/office/drawing/2014/main" xmlns="" id="{F33DC20B-911B-41F0-B72F-E3A5C7CEC55E}"/>
              </a:ext>
            </a:extLst>
          </p:cNvPr>
          <p:cNvSpPr txBox="1"/>
          <p:nvPr/>
        </p:nvSpPr>
        <p:spPr bwMode="auto">
          <a:xfrm rot="19305939">
            <a:off x="7056558" y="5132524"/>
            <a:ext cx="486517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Bladder</a:t>
            </a:r>
          </a:p>
        </p:txBody>
      </p:sp>
      <p:sp>
        <p:nvSpPr>
          <p:cNvPr id="780" name="TextBox 779">
            <a:extLst>
              <a:ext uri="{FF2B5EF4-FFF2-40B4-BE49-F238E27FC236}">
                <a16:creationId xmlns:a16="http://schemas.microsoft.com/office/drawing/2014/main" xmlns="" id="{2E92F554-B03E-4C61-B6AD-3B51AAB58D26}"/>
              </a:ext>
            </a:extLst>
          </p:cNvPr>
          <p:cNvSpPr txBox="1"/>
          <p:nvPr/>
        </p:nvSpPr>
        <p:spPr bwMode="auto">
          <a:xfrm rot="19305939">
            <a:off x="7054084" y="5219500"/>
            <a:ext cx="7763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Liver HCC</a:t>
            </a:r>
          </a:p>
        </p:txBody>
      </p:sp>
      <p:sp>
        <p:nvSpPr>
          <p:cNvPr id="781" name="TextBox 780">
            <a:extLst>
              <a:ext uri="{FF2B5EF4-FFF2-40B4-BE49-F238E27FC236}">
                <a16:creationId xmlns:a16="http://schemas.microsoft.com/office/drawing/2014/main" xmlns="" id="{34B17F9B-7BAD-417B-B1C9-1017522F43E5}"/>
              </a:ext>
            </a:extLst>
          </p:cNvPr>
          <p:cNvSpPr txBox="1"/>
          <p:nvPr/>
        </p:nvSpPr>
        <p:spPr bwMode="auto">
          <a:xfrm rot="19305939">
            <a:off x="7088206" y="5295342"/>
            <a:ext cx="1012687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Gastric/Esophageal</a:t>
            </a:r>
          </a:p>
        </p:txBody>
      </p:sp>
      <p:sp>
        <p:nvSpPr>
          <p:cNvPr id="782" name="TextBox 781">
            <a:extLst>
              <a:ext uri="{FF2B5EF4-FFF2-40B4-BE49-F238E27FC236}">
                <a16:creationId xmlns:a16="http://schemas.microsoft.com/office/drawing/2014/main" xmlns="" id="{0D74ED93-5595-4822-9FB6-4257C5069E33}"/>
              </a:ext>
            </a:extLst>
          </p:cNvPr>
          <p:cNvSpPr txBox="1"/>
          <p:nvPr/>
        </p:nvSpPr>
        <p:spPr bwMode="auto">
          <a:xfrm rot="19305939">
            <a:off x="7815354" y="5133103"/>
            <a:ext cx="488389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Ovarian</a:t>
            </a:r>
          </a:p>
        </p:txBody>
      </p:sp>
      <p:sp>
        <p:nvSpPr>
          <p:cNvPr id="783" name="TextBox 782">
            <a:extLst>
              <a:ext uri="{FF2B5EF4-FFF2-40B4-BE49-F238E27FC236}">
                <a16:creationId xmlns:a16="http://schemas.microsoft.com/office/drawing/2014/main" xmlns="" id="{F987E3B2-4C56-4EDE-9FED-99C96A689AD2}"/>
              </a:ext>
            </a:extLst>
          </p:cNvPr>
          <p:cNvSpPr txBox="1"/>
          <p:nvPr/>
        </p:nvSpPr>
        <p:spPr bwMode="auto">
          <a:xfrm rot="19305939">
            <a:off x="7934296" y="5176292"/>
            <a:ext cx="627961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Melanoma</a:t>
            </a:r>
          </a:p>
        </p:txBody>
      </p:sp>
      <p:sp>
        <p:nvSpPr>
          <p:cNvPr id="784" name="TextBox 783">
            <a:extLst>
              <a:ext uri="{FF2B5EF4-FFF2-40B4-BE49-F238E27FC236}">
                <a16:creationId xmlns:a16="http://schemas.microsoft.com/office/drawing/2014/main" xmlns="" id="{0015E681-CB23-4F9D-82CD-983A65ED7466}"/>
              </a:ext>
            </a:extLst>
          </p:cNvPr>
          <p:cNvSpPr txBox="1"/>
          <p:nvPr/>
        </p:nvSpPr>
        <p:spPr bwMode="auto">
          <a:xfrm rot="19305939">
            <a:off x="7898558" y="5277617"/>
            <a:ext cx="955409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Unknown Primary</a:t>
            </a:r>
          </a:p>
        </p:txBody>
      </p:sp>
      <p:sp>
        <p:nvSpPr>
          <p:cNvPr id="785" name="TextBox 784">
            <a:extLst>
              <a:ext uri="{FF2B5EF4-FFF2-40B4-BE49-F238E27FC236}">
                <a16:creationId xmlns:a16="http://schemas.microsoft.com/office/drawing/2014/main" xmlns="" id="{C2E081F3-11BA-45F8-896F-33365EA75F1D}"/>
              </a:ext>
            </a:extLst>
          </p:cNvPr>
          <p:cNvSpPr txBox="1"/>
          <p:nvPr/>
        </p:nvSpPr>
        <p:spPr bwMode="auto">
          <a:xfrm rot="19305939">
            <a:off x="8632391" y="5112861"/>
            <a:ext cx="422974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Breast</a:t>
            </a:r>
          </a:p>
        </p:txBody>
      </p:sp>
      <p:sp>
        <p:nvSpPr>
          <p:cNvPr id="786" name="TextBox 785">
            <a:extLst>
              <a:ext uri="{FF2B5EF4-FFF2-40B4-BE49-F238E27FC236}">
                <a16:creationId xmlns:a16="http://schemas.microsoft.com/office/drawing/2014/main" xmlns="" id="{B0124CCC-C4DC-46AC-8C9A-7FAC85635C71}"/>
              </a:ext>
            </a:extLst>
          </p:cNvPr>
          <p:cNvSpPr txBox="1"/>
          <p:nvPr/>
        </p:nvSpPr>
        <p:spPr bwMode="auto">
          <a:xfrm rot="19305939">
            <a:off x="8784959" y="5149756"/>
            <a:ext cx="542207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Pancreas</a:t>
            </a:r>
          </a:p>
        </p:txBody>
      </p:sp>
      <p:sp>
        <p:nvSpPr>
          <p:cNvPr id="787" name="TextBox 786">
            <a:extLst>
              <a:ext uri="{FF2B5EF4-FFF2-40B4-BE49-F238E27FC236}">
                <a16:creationId xmlns:a16="http://schemas.microsoft.com/office/drawing/2014/main" xmlns="" id="{6F038093-9A58-42CB-A454-8A5545C530A8}"/>
              </a:ext>
            </a:extLst>
          </p:cNvPr>
          <p:cNvSpPr txBox="1"/>
          <p:nvPr/>
        </p:nvSpPr>
        <p:spPr bwMode="auto">
          <a:xfrm rot="19305939">
            <a:off x="9231088" y="5079047"/>
            <a:ext cx="313699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CRC</a:t>
            </a:r>
          </a:p>
        </p:txBody>
      </p:sp>
      <p:sp>
        <p:nvSpPr>
          <p:cNvPr id="788" name="TextBox 787">
            <a:extLst>
              <a:ext uri="{FF2B5EF4-FFF2-40B4-BE49-F238E27FC236}">
                <a16:creationId xmlns:a16="http://schemas.microsoft.com/office/drawing/2014/main" xmlns="" id="{F3554C03-AE4C-4C8E-92C9-20E141D3FBE0}"/>
              </a:ext>
            </a:extLst>
          </p:cNvPr>
          <p:cNvSpPr txBox="1"/>
          <p:nvPr/>
        </p:nvSpPr>
        <p:spPr bwMode="auto">
          <a:xfrm rot="19305939">
            <a:off x="9367112" y="5124566"/>
            <a:ext cx="460801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Glioma</a:t>
            </a:r>
          </a:p>
        </p:txBody>
      </p:sp>
      <p:sp>
        <p:nvSpPr>
          <p:cNvPr id="789" name="TextBox 788">
            <a:extLst>
              <a:ext uri="{FF2B5EF4-FFF2-40B4-BE49-F238E27FC236}">
                <a16:creationId xmlns:a16="http://schemas.microsoft.com/office/drawing/2014/main" xmlns="" id="{C8DFFD8B-27B3-45C3-BC17-AD5387E25D04}"/>
              </a:ext>
            </a:extLst>
          </p:cNvPr>
          <p:cNvSpPr txBox="1"/>
          <p:nvPr/>
        </p:nvSpPr>
        <p:spPr bwMode="auto">
          <a:xfrm rot="19305939">
            <a:off x="9661826" y="5112977"/>
            <a:ext cx="423348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NSCLC</a:t>
            </a:r>
          </a:p>
        </p:txBody>
      </p:sp>
      <p:sp>
        <p:nvSpPr>
          <p:cNvPr id="790" name="TextBox 789">
            <a:extLst>
              <a:ext uri="{FF2B5EF4-FFF2-40B4-BE49-F238E27FC236}">
                <a16:creationId xmlns:a16="http://schemas.microsoft.com/office/drawing/2014/main" xmlns="" id="{D29CC18A-309E-4C06-8DF6-41F25D844D3D}"/>
              </a:ext>
            </a:extLst>
          </p:cNvPr>
          <p:cNvSpPr txBox="1"/>
          <p:nvPr/>
        </p:nvSpPr>
        <p:spPr bwMode="auto">
          <a:xfrm rot="19305939">
            <a:off x="9814729" y="5140945"/>
            <a:ext cx="513731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Prostate</a:t>
            </a:r>
          </a:p>
        </p:txBody>
      </p:sp>
      <p:sp>
        <p:nvSpPr>
          <p:cNvPr id="791" name="TextBox 790">
            <a:extLst>
              <a:ext uri="{FF2B5EF4-FFF2-40B4-BE49-F238E27FC236}">
                <a16:creationId xmlns:a16="http://schemas.microsoft.com/office/drawing/2014/main" xmlns="" id="{18630637-B2CF-4DDB-83BD-9674C91A63ED}"/>
              </a:ext>
            </a:extLst>
          </p:cNvPr>
          <p:cNvSpPr txBox="1"/>
          <p:nvPr/>
        </p:nvSpPr>
        <p:spPr bwMode="auto">
          <a:xfrm rot="19305939">
            <a:off x="10155746" y="5110416"/>
            <a:ext cx="415072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Cervix</a:t>
            </a:r>
          </a:p>
        </p:txBody>
      </p:sp>
      <p:sp>
        <p:nvSpPr>
          <p:cNvPr id="792" name="TextBox 791">
            <a:extLst>
              <a:ext uri="{FF2B5EF4-FFF2-40B4-BE49-F238E27FC236}">
                <a16:creationId xmlns:a16="http://schemas.microsoft.com/office/drawing/2014/main" xmlns="" id="{67DCE20B-12DF-49A2-9702-AA975B33542D}"/>
              </a:ext>
            </a:extLst>
          </p:cNvPr>
          <p:cNvSpPr txBox="1"/>
          <p:nvPr/>
        </p:nvSpPr>
        <p:spPr bwMode="auto">
          <a:xfrm rot="19305939">
            <a:off x="10390107" y="5118562"/>
            <a:ext cx="441397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Kidney</a:t>
            </a:r>
          </a:p>
        </p:txBody>
      </p:sp>
      <p:sp>
        <p:nvSpPr>
          <p:cNvPr id="793" name="TextBox 792">
            <a:extLst>
              <a:ext uri="{FF2B5EF4-FFF2-40B4-BE49-F238E27FC236}">
                <a16:creationId xmlns:a16="http://schemas.microsoft.com/office/drawing/2014/main" xmlns="" id="{49341AB7-2B5B-43D3-A018-2896DE692F7B}"/>
              </a:ext>
            </a:extLst>
          </p:cNvPr>
          <p:cNvSpPr txBox="1"/>
          <p:nvPr/>
        </p:nvSpPr>
        <p:spPr bwMode="auto">
          <a:xfrm rot="19305939">
            <a:off x="10608950" y="5129500"/>
            <a:ext cx="476746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Thyroid</a:t>
            </a:r>
          </a:p>
        </p:txBody>
      </p:sp>
      <p:sp>
        <p:nvSpPr>
          <p:cNvPr id="794" name="TextBox 793">
            <a:extLst>
              <a:ext uri="{FF2B5EF4-FFF2-40B4-BE49-F238E27FC236}">
                <a16:creationId xmlns:a16="http://schemas.microsoft.com/office/drawing/2014/main" xmlns="" id="{F47DC710-4A4D-4FAC-8AFE-6D2F3F92D4DE}"/>
              </a:ext>
            </a:extLst>
          </p:cNvPr>
          <p:cNvSpPr txBox="1"/>
          <p:nvPr/>
        </p:nvSpPr>
        <p:spPr bwMode="auto">
          <a:xfrm rot="19305939">
            <a:off x="10266820" y="5333785"/>
            <a:ext cx="1136924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Neuroendocrine/SCLC</a:t>
            </a:r>
          </a:p>
        </p:txBody>
      </p:sp>
      <p:sp>
        <p:nvSpPr>
          <p:cNvPr id="795" name="TextBox 794">
            <a:extLst>
              <a:ext uri="{FF2B5EF4-FFF2-40B4-BE49-F238E27FC236}">
                <a16:creationId xmlns:a16="http://schemas.microsoft.com/office/drawing/2014/main" xmlns="" id="{657DD78E-50F2-4ED6-8AD7-5B9BD0A946DF}"/>
              </a:ext>
            </a:extLst>
          </p:cNvPr>
          <p:cNvSpPr txBox="1"/>
          <p:nvPr/>
        </p:nvSpPr>
        <p:spPr bwMode="auto">
          <a:xfrm rot="19305939">
            <a:off x="11058547" y="5145112"/>
            <a:ext cx="527198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Sarcoma</a:t>
            </a:r>
          </a:p>
        </p:txBody>
      </p:sp>
      <p:sp>
        <p:nvSpPr>
          <p:cNvPr id="796" name="TextBox 795">
            <a:extLst>
              <a:ext uri="{FF2B5EF4-FFF2-40B4-BE49-F238E27FC236}">
                <a16:creationId xmlns:a16="http://schemas.microsoft.com/office/drawing/2014/main" xmlns="" id="{C8F6DCCA-B20D-404E-B2FA-D810C8A8A481}"/>
              </a:ext>
            </a:extLst>
          </p:cNvPr>
          <p:cNvSpPr txBox="1"/>
          <p:nvPr/>
        </p:nvSpPr>
        <p:spPr bwMode="auto">
          <a:xfrm rot="19305939">
            <a:off x="11060415" y="5236699"/>
            <a:ext cx="823176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Head and Neck</a:t>
            </a:r>
          </a:p>
        </p:txBody>
      </p:sp>
      <p:sp>
        <p:nvSpPr>
          <p:cNvPr id="797" name="TextBox 796">
            <a:extLst>
              <a:ext uri="{FF2B5EF4-FFF2-40B4-BE49-F238E27FC236}">
                <a16:creationId xmlns:a16="http://schemas.microsoft.com/office/drawing/2014/main" xmlns="" id="{563CBCA4-F020-4AA4-940B-31E95BC3F6F8}"/>
              </a:ext>
            </a:extLst>
          </p:cNvPr>
          <p:cNvSpPr txBox="1"/>
          <p:nvPr/>
        </p:nvSpPr>
        <p:spPr bwMode="auto">
          <a:xfrm rot="19305939">
            <a:off x="11738248" y="5087077"/>
            <a:ext cx="339651" cy="25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bg1"/>
                </a:solidFill>
                <a:latin typeface="Calibri" panose="020F0502020204030204" pitchFamily="34" charset="0"/>
              </a:rPr>
              <a:t>GIST</a:t>
            </a:r>
          </a:p>
        </p:txBody>
      </p:sp>
      <p:grpSp>
        <p:nvGrpSpPr>
          <p:cNvPr id="551" name="Group 550">
            <a:extLst>
              <a:ext uri="{FF2B5EF4-FFF2-40B4-BE49-F238E27FC236}">
                <a16:creationId xmlns:a16="http://schemas.microsoft.com/office/drawing/2014/main" xmlns="" id="{40073343-76CB-4A4F-8175-9287308A35B1}"/>
              </a:ext>
            </a:extLst>
          </p:cNvPr>
          <p:cNvGrpSpPr/>
          <p:nvPr/>
        </p:nvGrpSpPr>
        <p:grpSpPr>
          <a:xfrm>
            <a:off x="6835187" y="2387090"/>
            <a:ext cx="5150875" cy="2600838"/>
            <a:chOff x="2815491" y="2034032"/>
            <a:chExt cx="7063476" cy="2860246"/>
          </a:xfrm>
        </p:grpSpPr>
        <p:grpSp>
          <p:nvGrpSpPr>
            <p:cNvPr id="552" name="Group 551">
              <a:extLst>
                <a:ext uri="{FF2B5EF4-FFF2-40B4-BE49-F238E27FC236}">
                  <a16:creationId xmlns:a16="http://schemas.microsoft.com/office/drawing/2014/main" xmlns="" id="{6D330DD3-7477-4437-BEB4-B444CB84A1B4}"/>
                </a:ext>
              </a:extLst>
            </p:cNvPr>
            <p:cNvGrpSpPr/>
            <p:nvPr/>
          </p:nvGrpSpPr>
          <p:grpSpPr>
            <a:xfrm>
              <a:off x="2815491" y="2034032"/>
              <a:ext cx="137851" cy="2860246"/>
              <a:chOff x="4888000" y="1803994"/>
              <a:chExt cx="137851" cy="1291570"/>
            </a:xfrm>
          </p:grpSpPr>
          <p:sp>
            <p:nvSpPr>
              <p:cNvPr id="756" name="Rectangle 755">
                <a:extLst>
                  <a:ext uri="{FF2B5EF4-FFF2-40B4-BE49-F238E27FC236}">
                    <a16:creationId xmlns:a16="http://schemas.microsoft.com/office/drawing/2014/main" xmlns="" id="{ECAD07BE-8A96-41A2-BCC7-181988461BDF}"/>
                  </a:ext>
                </a:extLst>
              </p:cNvPr>
              <p:cNvSpPr/>
              <p:nvPr/>
            </p:nvSpPr>
            <p:spPr bwMode="auto">
              <a:xfrm>
                <a:off x="4888000" y="1803994"/>
                <a:ext cx="137851" cy="805578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7" name="Rectangle 756">
                <a:extLst>
                  <a:ext uri="{FF2B5EF4-FFF2-40B4-BE49-F238E27FC236}">
                    <a16:creationId xmlns:a16="http://schemas.microsoft.com/office/drawing/2014/main" xmlns="" id="{362290FE-39D6-42DA-9AF3-47E905EF6F2F}"/>
                  </a:ext>
                </a:extLst>
              </p:cNvPr>
              <p:cNvSpPr/>
              <p:nvPr/>
            </p:nvSpPr>
            <p:spPr bwMode="auto">
              <a:xfrm>
                <a:off x="4888000" y="2600186"/>
                <a:ext cx="137851" cy="129875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8" name="Rectangle 757">
                <a:extLst>
                  <a:ext uri="{FF2B5EF4-FFF2-40B4-BE49-F238E27FC236}">
                    <a16:creationId xmlns:a16="http://schemas.microsoft.com/office/drawing/2014/main" xmlns="" id="{3CCA81CB-4505-44CB-B204-330336696D99}"/>
                  </a:ext>
                </a:extLst>
              </p:cNvPr>
              <p:cNvSpPr/>
              <p:nvPr/>
            </p:nvSpPr>
            <p:spPr bwMode="auto">
              <a:xfrm>
                <a:off x="4888000" y="2730061"/>
                <a:ext cx="137851" cy="95946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9" name="Rectangle 758">
                <a:extLst>
                  <a:ext uri="{FF2B5EF4-FFF2-40B4-BE49-F238E27FC236}">
                    <a16:creationId xmlns:a16="http://schemas.microsoft.com/office/drawing/2014/main" xmlns="" id="{9754D18B-1CE1-4521-B3FF-D94670253093}"/>
                  </a:ext>
                </a:extLst>
              </p:cNvPr>
              <p:cNvSpPr/>
              <p:nvPr/>
            </p:nvSpPr>
            <p:spPr bwMode="auto">
              <a:xfrm>
                <a:off x="4888000" y="2820980"/>
                <a:ext cx="137851" cy="16516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0" name="Rectangle 759">
                <a:extLst>
                  <a:ext uri="{FF2B5EF4-FFF2-40B4-BE49-F238E27FC236}">
                    <a16:creationId xmlns:a16="http://schemas.microsoft.com/office/drawing/2014/main" xmlns="" id="{1E1F97D0-43EC-43BD-8220-794AD4261DAC}"/>
                  </a:ext>
                </a:extLst>
              </p:cNvPr>
              <p:cNvSpPr/>
              <p:nvPr/>
            </p:nvSpPr>
            <p:spPr bwMode="auto">
              <a:xfrm>
                <a:off x="4888000" y="2832738"/>
                <a:ext cx="137851" cy="12387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1" name="Rectangle 760">
                <a:extLst>
                  <a:ext uri="{FF2B5EF4-FFF2-40B4-BE49-F238E27FC236}">
                    <a16:creationId xmlns:a16="http://schemas.microsoft.com/office/drawing/2014/main" xmlns="" id="{A552E946-C023-41C4-9AF4-BC36309CF435}"/>
                  </a:ext>
                </a:extLst>
              </p:cNvPr>
              <p:cNvSpPr/>
              <p:nvPr/>
            </p:nvSpPr>
            <p:spPr bwMode="auto">
              <a:xfrm>
                <a:off x="4888000" y="2839614"/>
                <a:ext cx="137851" cy="4849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2" name="Rectangle 761">
                <a:extLst>
                  <a:ext uri="{FF2B5EF4-FFF2-40B4-BE49-F238E27FC236}">
                    <a16:creationId xmlns:a16="http://schemas.microsoft.com/office/drawing/2014/main" xmlns="" id="{1B5FD558-0736-413E-AE19-211850F11B3E}"/>
                  </a:ext>
                </a:extLst>
              </p:cNvPr>
              <p:cNvSpPr/>
              <p:nvPr/>
            </p:nvSpPr>
            <p:spPr bwMode="auto">
              <a:xfrm>
                <a:off x="4888000" y="2883078"/>
                <a:ext cx="137851" cy="84201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3" name="Rectangle 762">
                <a:extLst>
                  <a:ext uri="{FF2B5EF4-FFF2-40B4-BE49-F238E27FC236}">
                    <a16:creationId xmlns:a16="http://schemas.microsoft.com/office/drawing/2014/main" xmlns="" id="{181FFDF4-6308-4B55-9BC3-13EAEC65DCB4}"/>
                  </a:ext>
                </a:extLst>
              </p:cNvPr>
              <p:cNvSpPr/>
              <p:nvPr/>
            </p:nvSpPr>
            <p:spPr bwMode="auto">
              <a:xfrm>
                <a:off x="4888000" y="2965708"/>
                <a:ext cx="137851" cy="8258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4" name="Rectangle 763">
                <a:extLst>
                  <a:ext uri="{FF2B5EF4-FFF2-40B4-BE49-F238E27FC236}">
                    <a16:creationId xmlns:a16="http://schemas.microsoft.com/office/drawing/2014/main" xmlns="" id="{3FA246C8-C310-4664-B40F-A05F31C0FD15}"/>
                  </a:ext>
                </a:extLst>
              </p:cNvPr>
              <p:cNvSpPr/>
              <p:nvPr/>
            </p:nvSpPr>
            <p:spPr bwMode="auto">
              <a:xfrm>
                <a:off x="4888000" y="2968959"/>
                <a:ext cx="137851" cy="760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5" name="Rectangle 764">
                <a:extLst>
                  <a:ext uri="{FF2B5EF4-FFF2-40B4-BE49-F238E27FC236}">
                    <a16:creationId xmlns:a16="http://schemas.microsoft.com/office/drawing/2014/main" xmlns="" id="{3CBFB2EA-95E7-4D2F-BCBB-BDBD62565464}"/>
                  </a:ext>
                </a:extLst>
              </p:cNvPr>
              <p:cNvSpPr/>
              <p:nvPr/>
            </p:nvSpPr>
            <p:spPr bwMode="auto">
              <a:xfrm>
                <a:off x="4888000" y="3040431"/>
                <a:ext cx="137851" cy="825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6" name="Rectangle 765">
                <a:extLst>
                  <a:ext uri="{FF2B5EF4-FFF2-40B4-BE49-F238E27FC236}">
                    <a16:creationId xmlns:a16="http://schemas.microsoft.com/office/drawing/2014/main" xmlns="" id="{1C8A8796-10D9-4124-AD5F-87401B2B1CF4}"/>
                  </a:ext>
                </a:extLst>
              </p:cNvPr>
              <p:cNvSpPr/>
              <p:nvPr/>
            </p:nvSpPr>
            <p:spPr bwMode="auto">
              <a:xfrm>
                <a:off x="4888000" y="3047314"/>
                <a:ext cx="137851" cy="2346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7" name="Rectangle 766">
                <a:extLst>
                  <a:ext uri="{FF2B5EF4-FFF2-40B4-BE49-F238E27FC236}">
                    <a16:creationId xmlns:a16="http://schemas.microsoft.com/office/drawing/2014/main" xmlns="" id="{9064D0BE-FD89-44FB-BCB3-655C30314194}"/>
                  </a:ext>
                </a:extLst>
              </p:cNvPr>
              <p:cNvSpPr/>
              <p:nvPr/>
            </p:nvSpPr>
            <p:spPr bwMode="auto">
              <a:xfrm>
                <a:off x="4888000" y="3067296"/>
                <a:ext cx="137851" cy="12387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8" name="Rectangle 767">
                <a:extLst>
                  <a:ext uri="{FF2B5EF4-FFF2-40B4-BE49-F238E27FC236}">
                    <a16:creationId xmlns:a16="http://schemas.microsoft.com/office/drawing/2014/main" xmlns="" id="{E4FAB143-7533-44A3-B474-EEF00F181B94}"/>
                  </a:ext>
                </a:extLst>
              </p:cNvPr>
              <p:cNvSpPr/>
              <p:nvPr/>
            </p:nvSpPr>
            <p:spPr bwMode="auto">
              <a:xfrm>
                <a:off x="4888000" y="3077028"/>
                <a:ext cx="137851" cy="1238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9" name="Rectangle 768">
                <a:extLst>
                  <a:ext uri="{FF2B5EF4-FFF2-40B4-BE49-F238E27FC236}">
                    <a16:creationId xmlns:a16="http://schemas.microsoft.com/office/drawing/2014/main" xmlns="" id="{FC700709-302C-406B-846A-A83B906FB212}"/>
                  </a:ext>
                </a:extLst>
              </p:cNvPr>
              <p:cNvSpPr/>
              <p:nvPr/>
            </p:nvSpPr>
            <p:spPr bwMode="auto">
              <a:xfrm>
                <a:off x="4888000" y="3087306"/>
                <a:ext cx="137851" cy="825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3" name="Group 552">
              <a:extLst>
                <a:ext uri="{FF2B5EF4-FFF2-40B4-BE49-F238E27FC236}">
                  <a16:creationId xmlns:a16="http://schemas.microsoft.com/office/drawing/2014/main" xmlns="" id="{B80D76EB-718C-45D0-B380-E4E7ABB6007A}"/>
                </a:ext>
              </a:extLst>
            </p:cNvPr>
            <p:cNvGrpSpPr/>
            <p:nvPr/>
          </p:nvGrpSpPr>
          <p:grpSpPr>
            <a:xfrm>
              <a:off x="3161704" y="2495779"/>
              <a:ext cx="139213" cy="2398499"/>
              <a:chOff x="3316780" y="2493118"/>
              <a:chExt cx="139213" cy="2398499"/>
            </a:xfrm>
          </p:grpSpPr>
          <p:sp>
            <p:nvSpPr>
              <p:cNvPr id="744" name="Rectangle 743">
                <a:extLst>
                  <a:ext uri="{FF2B5EF4-FFF2-40B4-BE49-F238E27FC236}">
                    <a16:creationId xmlns:a16="http://schemas.microsoft.com/office/drawing/2014/main" xmlns="" id="{8B568859-F3CC-4DFD-830E-84C633EED5B2}"/>
                  </a:ext>
                </a:extLst>
              </p:cNvPr>
              <p:cNvSpPr/>
              <p:nvPr/>
            </p:nvSpPr>
            <p:spPr bwMode="auto">
              <a:xfrm>
                <a:off x="3318142" y="2493118"/>
                <a:ext cx="137851" cy="1030532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5" name="Rectangle 744">
                <a:extLst>
                  <a:ext uri="{FF2B5EF4-FFF2-40B4-BE49-F238E27FC236}">
                    <a16:creationId xmlns:a16="http://schemas.microsoft.com/office/drawing/2014/main" xmlns="" id="{29A0D313-D301-48E1-99AD-454E8F574345}"/>
                  </a:ext>
                </a:extLst>
              </p:cNvPr>
              <p:cNvSpPr/>
              <p:nvPr/>
            </p:nvSpPr>
            <p:spPr bwMode="auto">
              <a:xfrm>
                <a:off x="3318142" y="3523652"/>
                <a:ext cx="137851" cy="279859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6" name="Rectangle 745">
                <a:extLst>
                  <a:ext uri="{FF2B5EF4-FFF2-40B4-BE49-F238E27FC236}">
                    <a16:creationId xmlns:a16="http://schemas.microsoft.com/office/drawing/2014/main" xmlns="" id="{234BA3C3-7569-4379-BC0E-4B98E09AF14D}"/>
                  </a:ext>
                </a:extLst>
              </p:cNvPr>
              <p:cNvSpPr/>
              <p:nvPr/>
            </p:nvSpPr>
            <p:spPr bwMode="auto">
              <a:xfrm>
                <a:off x="3318142" y="3803518"/>
                <a:ext cx="137851" cy="4571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7" name="Rectangle 746">
                <a:extLst>
                  <a:ext uri="{FF2B5EF4-FFF2-40B4-BE49-F238E27FC236}">
                    <a16:creationId xmlns:a16="http://schemas.microsoft.com/office/drawing/2014/main" xmlns="" id="{0DE4B8E3-6B1F-49F5-A232-D9ACC0076404}"/>
                  </a:ext>
                </a:extLst>
              </p:cNvPr>
              <p:cNvSpPr/>
              <p:nvPr/>
            </p:nvSpPr>
            <p:spPr bwMode="auto">
              <a:xfrm flipV="1">
                <a:off x="3318142" y="3837383"/>
                <a:ext cx="137851" cy="539059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8" name="Rectangle 747">
                <a:extLst>
                  <a:ext uri="{FF2B5EF4-FFF2-40B4-BE49-F238E27FC236}">
                    <a16:creationId xmlns:a16="http://schemas.microsoft.com/office/drawing/2014/main" xmlns="" id="{6E72D864-A70B-4991-ACEA-ECD2AD2AFD9A}"/>
                  </a:ext>
                </a:extLst>
              </p:cNvPr>
              <p:cNvSpPr/>
              <p:nvPr/>
            </p:nvSpPr>
            <p:spPr bwMode="auto">
              <a:xfrm>
                <a:off x="3318142" y="4376442"/>
                <a:ext cx="137851" cy="2743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9" name="Rectangle 748">
                <a:extLst>
                  <a:ext uri="{FF2B5EF4-FFF2-40B4-BE49-F238E27FC236}">
                    <a16:creationId xmlns:a16="http://schemas.microsoft.com/office/drawing/2014/main" xmlns="" id="{904899E7-39D6-400F-8B73-4AC88570FDB5}"/>
                  </a:ext>
                </a:extLst>
              </p:cNvPr>
              <p:cNvSpPr/>
              <p:nvPr/>
            </p:nvSpPr>
            <p:spPr bwMode="auto">
              <a:xfrm>
                <a:off x="3318142" y="4403468"/>
                <a:ext cx="137851" cy="168727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0" name="Rectangle 749">
                <a:extLst>
                  <a:ext uri="{FF2B5EF4-FFF2-40B4-BE49-F238E27FC236}">
                    <a16:creationId xmlns:a16="http://schemas.microsoft.com/office/drawing/2014/main" xmlns="" id="{A5EED1B2-46F5-4A38-B842-C17EEF5A7745}"/>
                  </a:ext>
                </a:extLst>
              </p:cNvPr>
              <p:cNvSpPr/>
              <p:nvPr/>
            </p:nvSpPr>
            <p:spPr bwMode="auto">
              <a:xfrm>
                <a:off x="3318142" y="4565491"/>
                <a:ext cx="137851" cy="16466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1" name="Rectangle 750">
                <a:extLst>
                  <a:ext uri="{FF2B5EF4-FFF2-40B4-BE49-F238E27FC236}">
                    <a16:creationId xmlns:a16="http://schemas.microsoft.com/office/drawing/2014/main" xmlns="" id="{E7AF6AD6-E3DF-457C-8158-A5F3FD836A74}"/>
                  </a:ext>
                </a:extLst>
              </p:cNvPr>
              <p:cNvSpPr/>
              <p:nvPr/>
            </p:nvSpPr>
            <p:spPr bwMode="auto">
              <a:xfrm>
                <a:off x="3318142" y="4736939"/>
                <a:ext cx="137851" cy="4571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2" name="Rectangle 751">
                <a:extLst>
                  <a:ext uri="{FF2B5EF4-FFF2-40B4-BE49-F238E27FC236}">
                    <a16:creationId xmlns:a16="http://schemas.microsoft.com/office/drawing/2014/main" xmlns="" id="{3177B729-0C94-4FEB-A871-23D147484B26}"/>
                  </a:ext>
                </a:extLst>
              </p:cNvPr>
              <p:cNvSpPr/>
              <p:nvPr/>
            </p:nvSpPr>
            <p:spPr bwMode="auto">
              <a:xfrm>
                <a:off x="3318142" y="4772026"/>
                <a:ext cx="137851" cy="8779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3" name="Rectangle 752">
                <a:extLst>
                  <a:ext uri="{FF2B5EF4-FFF2-40B4-BE49-F238E27FC236}">
                    <a16:creationId xmlns:a16="http://schemas.microsoft.com/office/drawing/2014/main" xmlns="" id="{60C07AB4-7FDF-4CC2-9229-441766F207D7}"/>
                  </a:ext>
                </a:extLst>
              </p:cNvPr>
              <p:cNvSpPr/>
              <p:nvPr/>
            </p:nvSpPr>
            <p:spPr bwMode="auto">
              <a:xfrm>
                <a:off x="3318142" y="4855902"/>
                <a:ext cx="137851" cy="274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4" name="Rectangle 753">
                <a:extLst>
                  <a:ext uri="{FF2B5EF4-FFF2-40B4-BE49-F238E27FC236}">
                    <a16:creationId xmlns:a16="http://schemas.microsoft.com/office/drawing/2014/main" xmlns="" id="{18CCD411-B821-413F-839E-E5E70223C42B}"/>
                  </a:ext>
                </a:extLst>
              </p:cNvPr>
              <p:cNvSpPr/>
              <p:nvPr/>
            </p:nvSpPr>
            <p:spPr bwMode="auto">
              <a:xfrm>
                <a:off x="3318142" y="4882473"/>
                <a:ext cx="137851" cy="914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5" name="Rectangle 754">
                <a:extLst>
                  <a:ext uri="{FF2B5EF4-FFF2-40B4-BE49-F238E27FC236}">
                    <a16:creationId xmlns:a16="http://schemas.microsoft.com/office/drawing/2014/main" xmlns="" id="{3A24B70D-013F-4FBA-87F4-AA5A6F0ACCE6}"/>
                  </a:ext>
                </a:extLst>
              </p:cNvPr>
              <p:cNvSpPr/>
              <p:nvPr/>
            </p:nvSpPr>
            <p:spPr bwMode="auto">
              <a:xfrm>
                <a:off x="3316780" y="4719974"/>
                <a:ext cx="137851" cy="1828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xmlns="" id="{4DCBE4B9-273B-4CB1-8EFA-30C7D0C15CCC}"/>
                </a:ext>
              </a:extLst>
            </p:cNvPr>
            <p:cNvGrpSpPr/>
            <p:nvPr/>
          </p:nvGrpSpPr>
          <p:grpSpPr>
            <a:xfrm>
              <a:off x="3509279" y="2911591"/>
              <a:ext cx="137851" cy="1982687"/>
              <a:chOff x="4177823" y="2126748"/>
              <a:chExt cx="137851" cy="2425857"/>
            </a:xfrm>
          </p:grpSpPr>
          <p:sp>
            <p:nvSpPr>
              <p:cNvPr id="735" name="Rectangle 734">
                <a:extLst>
                  <a:ext uri="{FF2B5EF4-FFF2-40B4-BE49-F238E27FC236}">
                    <a16:creationId xmlns:a16="http://schemas.microsoft.com/office/drawing/2014/main" xmlns="" id="{618B69E9-2FBD-4417-A1C6-BF8DD8F4120C}"/>
                  </a:ext>
                </a:extLst>
              </p:cNvPr>
              <p:cNvSpPr/>
              <p:nvPr/>
            </p:nvSpPr>
            <p:spPr bwMode="auto">
              <a:xfrm>
                <a:off x="4177823" y="2126748"/>
                <a:ext cx="137851" cy="1075525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6" name="Rectangle 735">
                <a:extLst>
                  <a:ext uri="{FF2B5EF4-FFF2-40B4-BE49-F238E27FC236}">
                    <a16:creationId xmlns:a16="http://schemas.microsoft.com/office/drawing/2014/main" xmlns="" id="{7AD1521A-BDDE-4466-A620-FD3C05C3E2C1}"/>
                  </a:ext>
                </a:extLst>
              </p:cNvPr>
              <p:cNvSpPr/>
              <p:nvPr/>
            </p:nvSpPr>
            <p:spPr bwMode="auto">
              <a:xfrm>
                <a:off x="4177823" y="3185779"/>
                <a:ext cx="137851" cy="359271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7" name="Rectangle 736">
                <a:extLst>
                  <a:ext uri="{FF2B5EF4-FFF2-40B4-BE49-F238E27FC236}">
                    <a16:creationId xmlns:a16="http://schemas.microsoft.com/office/drawing/2014/main" xmlns="" id="{2F2F2FBE-E31A-4C72-B393-5921A7EBBF97}"/>
                  </a:ext>
                </a:extLst>
              </p:cNvPr>
              <p:cNvSpPr/>
              <p:nvPr/>
            </p:nvSpPr>
            <p:spPr bwMode="auto">
              <a:xfrm>
                <a:off x="4177823" y="3540157"/>
                <a:ext cx="137851" cy="55938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8" name="Rectangle 737">
                <a:extLst>
                  <a:ext uri="{FF2B5EF4-FFF2-40B4-BE49-F238E27FC236}">
                    <a16:creationId xmlns:a16="http://schemas.microsoft.com/office/drawing/2014/main" xmlns="" id="{EC499100-269F-45CE-8771-364DBA137FB3}"/>
                  </a:ext>
                </a:extLst>
              </p:cNvPr>
              <p:cNvSpPr/>
              <p:nvPr/>
            </p:nvSpPr>
            <p:spPr bwMode="auto">
              <a:xfrm>
                <a:off x="4177823" y="3586705"/>
                <a:ext cx="137851" cy="27108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9" name="Rectangle 738">
                <a:extLst>
                  <a:ext uri="{FF2B5EF4-FFF2-40B4-BE49-F238E27FC236}">
                    <a16:creationId xmlns:a16="http://schemas.microsoft.com/office/drawing/2014/main" xmlns="" id="{175D4B9F-BACE-414F-9E5E-E51E003FDF95}"/>
                  </a:ext>
                </a:extLst>
              </p:cNvPr>
              <p:cNvSpPr/>
              <p:nvPr/>
            </p:nvSpPr>
            <p:spPr bwMode="auto">
              <a:xfrm>
                <a:off x="4177823" y="3847320"/>
                <a:ext cx="137851" cy="361309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0" name="Rectangle 739">
                <a:extLst>
                  <a:ext uri="{FF2B5EF4-FFF2-40B4-BE49-F238E27FC236}">
                    <a16:creationId xmlns:a16="http://schemas.microsoft.com/office/drawing/2014/main" xmlns="" id="{0F26B9AD-C1C0-41AD-BB0F-7C0F3CDDF4BB}"/>
                  </a:ext>
                </a:extLst>
              </p:cNvPr>
              <p:cNvSpPr/>
              <p:nvPr/>
            </p:nvSpPr>
            <p:spPr bwMode="auto">
              <a:xfrm>
                <a:off x="4177823" y="4194346"/>
                <a:ext cx="137851" cy="55938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1" name="Rectangle 740">
                <a:extLst>
                  <a:ext uri="{FF2B5EF4-FFF2-40B4-BE49-F238E27FC236}">
                    <a16:creationId xmlns:a16="http://schemas.microsoft.com/office/drawing/2014/main" xmlns="" id="{EC8BE9F1-10EF-41D8-80BE-CDA2D59201E4}"/>
                  </a:ext>
                </a:extLst>
              </p:cNvPr>
              <p:cNvSpPr/>
              <p:nvPr/>
            </p:nvSpPr>
            <p:spPr bwMode="auto">
              <a:xfrm>
                <a:off x="4177823" y="4254833"/>
                <a:ext cx="137851" cy="14745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2" name="Rectangle 741">
                <a:extLst>
                  <a:ext uri="{FF2B5EF4-FFF2-40B4-BE49-F238E27FC236}">
                    <a16:creationId xmlns:a16="http://schemas.microsoft.com/office/drawing/2014/main" xmlns="" id="{D1A6EC14-BC64-42F6-955C-87A8885C5E15}"/>
                  </a:ext>
                </a:extLst>
              </p:cNvPr>
              <p:cNvSpPr/>
              <p:nvPr/>
            </p:nvSpPr>
            <p:spPr bwMode="auto">
              <a:xfrm>
                <a:off x="4177823" y="4402287"/>
                <a:ext cx="137851" cy="127010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3" name="Rectangle 742">
                <a:extLst>
                  <a:ext uri="{FF2B5EF4-FFF2-40B4-BE49-F238E27FC236}">
                    <a16:creationId xmlns:a16="http://schemas.microsoft.com/office/drawing/2014/main" xmlns="" id="{4B0368C1-F0B0-4718-925D-30B698039715}"/>
                  </a:ext>
                </a:extLst>
              </p:cNvPr>
              <p:cNvSpPr/>
              <p:nvPr/>
            </p:nvSpPr>
            <p:spPr bwMode="auto">
              <a:xfrm>
                <a:off x="4177823" y="4519041"/>
                <a:ext cx="137851" cy="3356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5" name="Group 554">
              <a:extLst>
                <a:ext uri="{FF2B5EF4-FFF2-40B4-BE49-F238E27FC236}">
                  <a16:creationId xmlns:a16="http://schemas.microsoft.com/office/drawing/2014/main" xmlns="" id="{A5267A8C-1354-452D-B37D-C7C50B86B93E}"/>
                </a:ext>
              </a:extLst>
            </p:cNvPr>
            <p:cNvGrpSpPr/>
            <p:nvPr/>
          </p:nvGrpSpPr>
          <p:grpSpPr>
            <a:xfrm>
              <a:off x="9741116" y="4606420"/>
              <a:ext cx="137851" cy="287858"/>
              <a:chOff x="8953529" y="4032140"/>
              <a:chExt cx="137851" cy="287858"/>
            </a:xfrm>
          </p:grpSpPr>
          <p:sp>
            <p:nvSpPr>
              <p:cNvPr id="732" name="Rectangle 731">
                <a:extLst>
                  <a:ext uri="{FF2B5EF4-FFF2-40B4-BE49-F238E27FC236}">
                    <a16:creationId xmlns:a16="http://schemas.microsoft.com/office/drawing/2014/main" xmlns="" id="{F58B7FF1-55F0-477F-B750-44095057810C}"/>
                  </a:ext>
                </a:extLst>
              </p:cNvPr>
              <p:cNvSpPr/>
              <p:nvPr/>
            </p:nvSpPr>
            <p:spPr bwMode="auto">
              <a:xfrm>
                <a:off x="8953529" y="4032140"/>
                <a:ext cx="137851" cy="7413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3" name="Rectangle 732">
                <a:extLst>
                  <a:ext uri="{FF2B5EF4-FFF2-40B4-BE49-F238E27FC236}">
                    <a16:creationId xmlns:a16="http://schemas.microsoft.com/office/drawing/2014/main" xmlns="" id="{EFC0AC33-87F0-46AF-B644-C164EF335DE5}"/>
                  </a:ext>
                </a:extLst>
              </p:cNvPr>
              <p:cNvSpPr/>
              <p:nvPr/>
            </p:nvSpPr>
            <p:spPr bwMode="auto">
              <a:xfrm>
                <a:off x="8953529" y="4106179"/>
                <a:ext cx="137851" cy="60059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4" name="Rectangle 733">
                <a:extLst>
                  <a:ext uri="{FF2B5EF4-FFF2-40B4-BE49-F238E27FC236}">
                    <a16:creationId xmlns:a16="http://schemas.microsoft.com/office/drawing/2014/main" xmlns="" id="{F4D2D500-C572-44AC-BA1A-4830C8248ED8}"/>
                  </a:ext>
                </a:extLst>
              </p:cNvPr>
              <p:cNvSpPr/>
              <p:nvPr/>
            </p:nvSpPr>
            <p:spPr bwMode="auto">
              <a:xfrm>
                <a:off x="8953529" y="4162428"/>
                <a:ext cx="137851" cy="15757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6" name="Group 555">
              <a:extLst>
                <a:ext uri="{FF2B5EF4-FFF2-40B4-BE49-F238E27FC236}">
                  <a16:creationId xmlns:a16="http://schemas.microsoft.com/office/drawing/2014/main" xmlns="" id="{8E109065-CDE0-4478-A029-DE7FF382F403}"/>
                </a:ext>
              </a:extLst>
            </p:cNvPr>
            <p:cNvGrpSpPr/>
            <p:nvPr/>
          </p:nvGrpSpPr>
          <p:grpSpPr>
            <a:xfrm>
              <a:off x="9394900" y="4329335"/>
              <a:ext cx="137851" cy="564943"/>
              <a:chOff x="8677153" y="3204224"/>
              <a:chExt cx="137851" cy="564943"/>
            </a:xfrm>
          </p:grpSpPr>
          <p:sp>
            <p:nvSpPr>
              <p:cNvPr id="727" name="Rectangle 726">
                <a:extLst>
                  <a:ext uri="{FF2B5EF4-FFF2-40B4-BE49-F238E27FC236}">
                    <a16:creationId xmlns:a16="http://schemas.microsoft.com/office/drawing/2014/main" xmlns="" id="{E290D3BF-A8D1-4D70-B7CD-206748A74AFD}"/>
                  </a:ext>
                </a:extLst>
              </p:cNvPr>
              <p:cNvSpPr/>
              <p:nvPr/>
            </p:nvSpPr>
            <p:spPr bwMode="auto">
              <a:xfrm>
                <a:off x="8677153" y="3204224"/>
                <a:ext cx="137851" cy="226666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8" name="Rectangle 727">
                <a:extLst>
                  <a:ext uri="{FF2B5EF4-FFF2-40B4-BE49-F238E27FC236}">
                    <a16:creationId xmlns:a16="http://schemas.microsoft.com/office/drawing/2014/main" xmlns="" id="{B0E07F87-6F77-4C94-AE00-8846704E0BE2}"/>
                  </a:ext>
                </a:extLst>
              </p:cNvPr>
              <p:cNvSpPr/>
              <p:nvPr/>
            </p:nvSpPr>
            <p:spPr bwMode="auto">
              <a:xfrm>
                <a:off x="8677153" y="3421863"/>
                <a:ext cx="137851" cy="57433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9" name="Rectangle 728">
                <a:extLst>
                  <a:ext uri="{FF2B5EF4-FFF2-40B4-BE49-F238E27FC236}">
                    <a16:creationId xmlns:a16="http://schemas.microsoft.com/office/drawing/2014/main" xmlns="" id="{162528D4-06EE-4CAD-8626-6585F10C859B}"/>
                  </a:ext>
                </a:extLst>
              </p:cNvPr>
              <p:cNvSpPr/>
              <p:nvPr/>
            </p:nvSpPr>
            <p:spPr bwMode="auto">
              <a:xfrm>
                <a:off x="8677153" y="3469761"/>
                <a:ext cx="137851" cy="19274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0" name="Rectangle 729">
                <a:extLst>
                  <a:ext uri="{FF2B5EF4-FFF2-40B4-BE49-F238E27FC236}">
                    <a16:creationId xmlns:a16="http://schemas.microsoft.com/office/drawing/2014/main" xmlns="" id="{8CE9A35E-0ED0-4AFC-9215-2225D239F2ED}"/>
                  </a:ext>
                </a:extLst>
              </p:cNvPr>
              <p:cNvSpPr/>
              <p:nvPr/>
            </p:nvSpPr>
            <p:spPr bwMode="auto">
              <a:xfrm>
                <a:off x="8677153" y="3659462"/>
                <a:ext cx="137851" cy="70834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31" name="Rectangle 730">
                <a:extLst>
                  <a:ext uri="{FF2B5EF4-FFF2-40B4-BE49-F238E27FC236}">
                    <a16:creationId xmlns:a16="http://schemas.microsoft.com/office/drawing/2014/main" xmlns="" id="{2F45B993-DA18-482F-98BB-BBEE75E61DED}"/>
                  </a:ext>
                </a:extLst>
              </p:cNvPr>
              <p:cNvSpPr/>
              <p:nvPr/>
            </p:nvSpPr>
            <p:spPr bwMode="auto">
              <a:xfrm>
                <a:off x="8677153" y="3723448"/>
                <a:ext cx="137851" cy="457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7" name="Group 556">
              <a:extLst>
                <a:ext uri="{FF2B5EF4-FFF2-40B4-BE49-F238E27FC236}">
                  <a16:creationId xmlns:a16="http://schemas.microsoft.com/office/drawing/2014/main" xmlns="" id="{6B29F33B-F5A6-4EA7-AB37-D0E3535F95A0}"/>
                </a:ext>
              </a:extLst>
            </p:cNvPr>
            <p:cNvGrpSpPr/>
            <p:nvPr/>
          </p:nvGrpSpPr>
          <p:grpSpPr>
            <a:xfrm>
              <a:off x="9048687" y="4128546"/>
              <a:ext cx="137851" cy="765732"/>
              <a:chOff x="7934724" y="3220401"/>
              <a:chExt cx="137851" cy="765732"/>
            </a:xfrm>
          </p:grpSpPr>
          <p:sp>
            <p:nvSpPr>
              <p:cNvPr id="719" name="Rectangle 718">
                <a:extLst>
                  <a:ext uri="{FF2B5EF4-FFF2-40B4-BE49-F238E27FC236}">
                    <a16:creationId xmlns:a16="http://schemas.microsoft.com/office/drawing/2014/main" xmlns="" id="{B4D4E8FA-DA8B-452F-A197-DA375029B0D9}"/>
                  </a:ext>
                </a:extLst>
              </p:cNvPr>
              <p:cNvSpPr/>
              <p:nvPr/>
            </p:nvSpPr>
            <p:spPr bwMode="auto">
              <a:xfrm>
                <a:off x="7934724" y="3220401"/>
                <a:ext cx="137851" cy="84866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0" name="Rectangle 719">
                <a:extLst>
                  <a:ext uri="{FF2B5EF4-FFF2-40B4-BE49-F238E27FC236}">
                    <a16:creationId xmlns:a16="http://schemas.microsoft.com/office/drawing/2014/main" xmlns="" id="{37F1004C-D514-4779-8970-731C06BE0D55}"/>
                  </a:ext>
                </a:extLst>
              </p:cNvPr>
              <p:cNvSpPr/>
              <p:nvPr/>
            </p:nvSpPr>
            <p:spPr bwMode="auto">
              <a:xfrm>
                <a:off x="7934724" y="3294829"/>
                <a:ext cx="137851" cy="107911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1" name="Rectangle 720">
                <a:extLst>
                  <a:ext uri="{FF2B5EF4-FFF2-40B4-BE49-F238E27FC236}">
                    <a16:creationId xmlns:a16="http://schemas.microsoft.com/office/drawing/2014/main" xmlns="" id="{DBB3B3AA-F907-4768-9E40-5E45516A10E8}"/>
                  </a:ext>
                </a:extLst>
              </p:cNvPr>
              <p:cNvSpPr/>
              <p:nvPr/>
            </p:nvSpPr>
            <p:spPr bwMode="auto">
              <a:xfrm>
                <a:off x="7934724" y="3387280"/>
                <a:ext cx="137851" cy="313605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2" name="Rectangle 721">
                <a:extLst>
                  <a:ext uri="{FF2B5EF4-FFF2-40B4-BE49-F238E27FC236}">
                    <a16:creationId xmlns:a16="http://schemas.microsoft.com/office/drawing/2014/main" xmlns="" id="{CD1B353F-C4FD-428C-9CA7-0C18F7BFF447}"/>
                  </a:ext>
                </a:extLst>
              </p:cNvPr>
              <p:cNvSpPr/>
              <p:nvPr/>
            </p:nvSpPr>
            <p:spPr bwMode="auto">
              <a:xfrm>
                <a:off x="7934724" y="3687336"/>
                <a:ext cx="137851" cy="45719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3" name="Rectangle 722">
                <a:extLst>
                  <a:ext uri="{FF2B5EF4-FFF2-40B4-BE49-F238E27FC236}">
                    <a16:creationId xmlns:a16="http://schemas.microsoft.com/office/drawing/2014/main" xmlns="" id="{20D66F42-2465-4704-AEC4-19B6DE4FD3A6}"/>
                  </a:ext>
                </a:extLst>
              </p:cNvPr>
              <p:cNvSpPr/>
              <p:nvPr/>
            </p:nvSpPr>
            <p:spPr bwMode="auto">
              <a:xfrm>
                <a:off x="7934724" y="3732964"/>
                <a:ext cx="137851" cy="9806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4" name="Rectangle 723">
                <a:extLst>
                  <a:ext uri="{FF2B5EF4-FFF2-40B4-BE49-F238E27FC236}">
                    <a16:creationId xmlns:a16="http://schemas.microsoft.com/office/drawing/2014/main" xmlns="" id="{F57C5FAB-7D2C-463A-94EA-0BDECE8DE712}"/>
                  </a:ext>
                </a:extLst>
              </p:cNvPr>
              <p:cNvSpPr/>
              <p:nvPr/>
            </p:nvSpPr>
            <p:spPr bwMode="auto">
              <a:xfrm>
                <a:off x="7934724" y="3831033"/>
                <a:ext cx="137851" cy="45719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5" name="Rectangle 724">
                <a:extLst>
                  <a:ext uri="{FF2B5EF4-FFF2-40B4-BE49-F238E27FC236}">
                    <a16:creationId xmlns:a16="http://schemas.microsoft.com/office/drawing/2014/main" xmlns="" id="{88A0F9FC-CABC-4109-A7FA-C17BFCAA44C0}"/>
                  </a:ext>
                </a:extLst>
              </p:cNvPr>
              <p:cNvSpPr/>
              <p:nvPr/>
            </p:nvSpPr>
            <p:spPr bwMode="auto">
              <a:xfrm>
                <a:off x="7934724" y="3870137"/>
                <a:ext cx="137851" cy="9179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6" name="Rectangle 725">
                <a:extLst>
                  <a:ext uri="{FF2B5EF4-FFF2-40B4-BE49-F238E27FC236}">
                    <a16:creationId xmlns:a16="http://schemas.microsoft.com/office/drawing/2014/main" xmlns="" id="{9D2D22A5-CF38-4EA7-B05D-7E778E705AB5}"/>
                  </a:ext>
                </a:extLst>
              </p:cNvPr>
              <p:cNvSpPr/>
              <p:nvPr/>
            </p:nvSpPr>
            <p:spPr bwMode="auto">
              <a:xfrm>
                <a:off x="7934724" y="3958701"/>
                <a:ext cx="137851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8" name="Group 557">
              <a:extLst>
                <a:ext uri="{FF2B5EF4-FFF2-40B4-BE49-F238E27FC236}">
                  <a16:creationId xmlns:a16="http://schemas.microsoft.com/office/drawing/2014/main" xmlns="" id="{FE8DB0E0-BF4F-4193-8CA5-C909A41C4D4C}"/>
                </a:ext>
              </a:extLst>
            </p:cNvPr>
            <p:cNvGrpSpPr/>
            <p:nvPr/>
          </p:nvGrpSpPr>
          <p:grpSpPr>
            <a:xfrm>
              <a:off x="8702474" y="4074682"/>
              <a:ext cx="137851" cy="819596"/>
              <a:chOff x="4177823" y="3731313"/>
              <a:chExt cx="137851" cy="819596"/>
            </a:xfrm>
          </p:grpSpPr>
          <p:sp>
            <p:nvSpPr>
              <p:cNvPr id="710" name="Rectangle 709">
                <a:extLst>
                  <a:ext uri="{FF2B5EF4-FFF2-40B4-BE49-F238E27FC236}">
                    <a16:creationId xmlns:a16="http://schemas.microsoft.com/office/drawing/2014/main" xmlns="" id="{5F238567-4BDC-45CE-8FC2-9FCB96846F90}"/>
                  </a:ext>
                </a:extLst>
              </p:cNvPr>
              <p:cNvSpPr/>
              <p:nvPr/>
            </p:nvSpPr>
            <p:spPr bwMode="auto">
              <a:xfrm>
                <a:off x="4177823" y="3731313"/>
                <a:ext cx="137851" cy="305182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1" name="Rectangle 710">
                <a:extLst>
                  <a:ext uri="{FF2B5EF4-FFF2-40B4-BE49-F238E27FC236}">
                    <a16:creationId xmlns:a16="http://schemas.microsoft.com/office/drawing/2014/main" xmlns="" id="{A6A59076-D2D2-4F3F-B493-F8C32BE3AB19}"/>
                  </a:ext>
                </a:extLst>
              </p:cNvPr>
              <p:cNvSpPr/>
              <p:nvPr/>
            </p:nvSpPr>
            <p:spPr bwMode="auto">
              <a:xfrm>
                <a:off x="4177823" y="4032897"/>
                <a:ext cx="137851" cy="100660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2" name="Rectangle 711">
                <a:extLst>
                  <a:ext uri="{FF2B5EF4-FFF2-40B4-BE49-F238E27FC236}">
                    <a16:creationId xmlns:a16="http://schemas.microsoft.com/office/drawing/2014/main" xmlns="" id="{D5E0F5F9-E4C3-4D29-B924-E37A6C6F26A8}"/>
                  </a:ext>
                </a:extLst>
              </p:cNvPr>
              <p:cNvSpPr/>
              <p:nvPr/>
            </p:nvSpPr>
            <p:spPr bwMode="auto">
              <a:xfrm>
                <a:off x="4177823" y="4133557"/>
                <a:ext cx="137851" cy="16380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3" name="Rectangle 712">
                <a:extLst>
                  <a:ext uri="{FF2B5EF4-FFF2-40B4-BE49-F238E27FC236}">
                    <a16:creationId xmlns:a16="http://schemas.microsoft.com/office/drawing/2014/main" xmlns="" id="{BCB85ABF-3136-4C09-ADF3-30582FE67C20}"/>
                  </a:ext>
                </a:extLst>
              </p:cNvPr>
              <p:cNvSpPr/>
              <p:nvPr/>
            </p:nvSpPr>
            <p:spPr bwMode="auto">
              <a:xfrm>
                <a:off x="4177823" y="4293819"/>
                <a:ext cx="137851" cy="4644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4" name="Rectangle 713">
                <a:extLst>
                  <a:ext uri="{FF2B5EF4-FFF2-40B4-BE49-F238E27FC236}">
                    <a16:creationId xmlns:a16="http://schemas.microsoft.com/office/drawing/2014/main" xmlns="" id="{EDED0C7E-526E-4118-AA13-5D113B5E700C}"/>
                  </a:ext>
                </a:extLst>
              </p:cNvPr>
              <p:cNvSpPr/>
              <p:nvPr/>
            </p:nvSpPr>
            <p:spPr bwMode="auto">
              <a:xfrm>
                <a:off x="4177823" y="4340175"/>
                <a:ext cx="137851" cy="83604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5" name="Rectangle 714">
                <a:extLst>
                  <a:ext uri="{FF2B5EF4-FFF2-40B4-BE49-F238E27FC236}">
                    <a16:creationId xmlns:a16="http://schemas.microsoft.com/office/drawing/2014/main" xmlns="" id="{1DE392DE-F534-4EC8-A9B6-9D54B042C8F8}"/>
                  </a:ext>
                </a:extLst>
              </p:cNvPr>
              <p:cNvSpPr/>
              <p:nvPr/>
            </p:nvSpPr>
            <p:spPr bwMode="auto">
              <a:xfrm>
                <a:off x="4177823" y="4408408"/>
                <a:ext cx="137851" cy="9806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6" name="Rectangle 715">
                <a:extLst>
                  <a:ext uri="{FF2B5EF4-FFF2-40B4-BE49-F238E27FC236}">
                    <a16:creationId xmlns:a16="http://schemas.microsoft.com/office/drawing/2014/main" xmlns="" id="{2E25C725-546B-42BE-BE19-A64BDB3DE600}"/>
                  </a:ext>
                </a:extLst>
              </p:cNvPr>
              <p:cNvSpPr/>
              <p:nvPr/>
            </p:nvSpPr>
            <p:spPr bwMode="auto">
              <a:xfrm>
                <a:off x="4177823" y="4497012"/>
                <a:ext cx="137851" cy="274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7" name="Rectangle 716">
                <a:extLst>
                  <a:ext uri="{FF2B5EF4-FFF2-40B4-BE49-F238E27FC236}">
                    <a16:creationId xmlns:a16="http://schemas.microsoft.com/office/drawing/2014/main" xmlns="" id="{880B0B3D-B68E-4525-86C4-9EC012473618}"/>
                  </a:ext>
                </a:extLst>
              </p:cNvPr>
              <p:cNvSpPr/>
              <p:nvPr/>
            </p:nvSpPr>
            <p:spPr bwMode="auto">
              <a:xfrm>
                <a:off x="4177823" y="4522813"/>
                <a:ext cx="137851" cy="1828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8" name="Rectangle 717">
                <a:extLst>
                  <a:ext uri="{FF2B5EF4-FFF2-40B4-BE49-F238E27FC236}">
                    <a16:creationId xmlns:a16="http://schemas.microsoft.com/office/drawing/2014/main" xmlns="" id="{12B9ABB5-E6EE-41A4-8323-0964894A0357}"/>
                  </a:ext>
                </a:extLst>
              </p:cNvPr>
              <p:cNvSpPr/>
              <p:nvPr/>
            </p:nvSpPr>
            <p:spPr bwMode="auto">
              <a:xfrm>
                <a:off x="4177823" y="4532621"/>
                <a:ext cx="137851" cy="18288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59" name="Group 558">
              <a:extLst>
                <a:ext uri="{FF2B5EF4-FFF2-40B4-BE49-F238E27FC236}">
                  <a16:creationId xmlns:a16="http://schemas.microsoft.com/office/drawing/2014/main" xmlns="" id="{4E150EF2-8D7A-4B57-B198-2A1270EAFEBA}"/>
                </a:ext>
              </a:extLst>
            </p:cNvPr>
            <p:cNvGrpSpPr/>
            <p:nvPr/>
          </p:nvGrpSpPr>
          <p:grpSpPr>
            <a:xfrm>
              <a:off x="8356261" y="3830131"/>
              <a:ext cx="137851" cy="1064147"/>
              <a:chOff x="8175215" y="3053435"/>
              <a:chExt cx="137851" cy="1064147"/>
            </a:xfrm>
          </p:grpSpPr>
          <p:sp>
            <p:nvSpPr>
              <p:cNvPr id="705" name="Rectangle 704">
                <a:extLst>
                  <a:ext uri="{FF2B5EF4-FFF2-40B4-BE49-F238E27FC236}">
                    <a16:creationId xmlns:a16="http://schemas.microsoft.com/office/drawing/2014/main" xmlns="" id="{F44F7E98-610C-48FC-AB1B-A9D16C5302C5}"/>
                  </a:ext>
                </a:extLst>
              </p:cNvPr>
              <p:cNvSpPr/>
              <p:nvPr/>
            </p:nvSpPr>
            <p:spPr bwMode="auto">
              <a:xfrm>
                <a:off x="8175215" y="3053435"/>
                <a:ext cx="137851" cy="277238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6" name="Rectangle 705">
                <a:extLst>
                  <a:ext uri="{FF2B5EF4-FFF2-40B4-BE49-F238E27FC236}">
                    <a16:creationId xmlns:a16="http://schemas.microsoft.com/office/drawing/2014/main" xmlns="" id="{19E133E7-FBF2-4C33-9010-E16954A07931}"/>
                  </a:ext>
                </a:extLst>
              </p:cNvPr>
              <p:cNvSpPr/>
              <p:nvPr/>
            </p:nvSpPr>
            <p:spPr bwMode="auto">
              <a:xfrm>
                <a:off x="8175215" y="3306675"/>
                <a:ext cx="137851" cy="17691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7" name="Rectangle 706">
                <a:extLst>
                  <a:ext uri="{FF2B5EF4-FFF2-40B4-BE49-F238E27FC236}">
                    <a16:creationId xmlns:a16="http://schemas.microsoft.com/office/drawing/2014/main" xmlns="" id="{DFAE0833-7AED-48E9-A3DB-8BB5973D84DB}"/>
                  </a:ext>
                </a:extLst>
              </p:cNvPr>
              <p:cNvSpPr/>
              <p:nvPr/>
            </p:nvSpPr>
            <p:spPr bwMode="auto">
              <a:xfrm>
                <a:off x="8175215" y="3459422"/>
                <a:ext cx="137851" cy="295957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8" name="Rectangle 707">
                <a:extLst>
                  <a:ext uri="{FF2B5EF4-FFF2-40B4-BE49-F238E27FC236}">
                    <a16:creationId xmlns:a16="http://schemas.microsoft.com/office/drawing/2014/main" xmlns="" id="{FF9C2633-EF7C-497E-ADA4-0EB27D9826A7}"/>
                  </a:ext>
                </a:extLst>
              </p:cNvPr>
              <p:cNvSpPr/>
              <p:nvPr/>
            </p:nvSpPr>
            <p:spPr bwMode="auto">
              <a:xfrm>
                <a:off x="8175215" y="3729711"/>
                <a:ext cx="137851" cy="28406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9" name="Rectangle 708">
                <a:extLst>
                  <a:ext uri="{FF2B5EF4-FFF2-40B4-BE49-F238E27FC236}">
                    <a16:creationId xmlns:a16="http://schemas.microsoft.com/office/drawing/2014/main" xmlns="" id="{9A3103BB-6EA6-4787-9F79-84548AFD9C0C}"/>
                  </a:ext>
                </a:extLst>
              </p:cNvPr>
              <p:cNvSpPr/>
              <p:nvPr/>
            </p:nvSpPr>
            <p:spPr bwMode="auto">
              <a:xfrm>
                <a:off x="8175215" y="3997991"/>
                <a:ext cx="137851" cy="119591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0" name="Group 559">
              <a:extLst>
                <a:ext uri="{FF2B5EF4-FFF2-40B4-BE49-F238E27FC236}">
                  <a16:creationId xmlns:a16="http://schemas.microsoft.com/office/drawing/2014/main" xmlns="" id="{CF43493B-1761-479F-9C0A-C36F81BCC4E3}"/>
                </a:ext>
              </a:extLst>
            </p:cNvPr>
            <p:cNvGrpSpPr/>
            <p:nvPr/>
          </p:nvGrpSpPr>
          <p:grpSpPr>
            <a:xfrm>
              <a:off x="8010048" y="3812655"/>
              <a:ext cx="137851" cy="1081623"/>
              <a:chOff x="4177823" y="2778352"/>
              <a:chExt cx="137851" cy="1081623"/>
            </a:xfrm>
          </p:grpSpPr>
          <p:sp>
            <p:nvSpPr>
              <p:cNvPr id="700" name="Rectangle 699">
                <a:extLst>
                  <a:ext uri="{FF2B5EF4-FFF2-40B4-BE49-F238E27FC236}">
                    <a16:creationId xmlns:a16="http://schemas.microsoft.com/office/drawing/2014/main" xmlns="" id="{FCD65B77-4202-45E4-AE07-322D628AA193}"/>
                  </a:ext>
                </a:extLst>
              </p:cNvPr>
              <p:cNvSpPr/>
              <p:nvPr/>
            </p:nvSpPr>
            <p:spPr bwMode="auto">
              <a:xfrm>
                <a:off x="4177823" y="2778352"/>
                <a:ext cx="137851" cy="361753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xmlns="" id="{CC9E742B-50A5-4D63-AF8A-55A30CAE3A40}"/>
                  </a:ext>
                </a:extLst>
              </p:cNvPr>
              <p:cNvSpPr/>
              <p:nvPr/>
            </p:nvSpPr>
            <p:spPr bwMode="auto">
              <a:xfrm>
                <a:off x="4177823" y="3121928"/>
                <a:ext cx="137851" cy="148974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2" name="Rectangle 701">
                <a:extLst>
                  <a:ext uri="{FF2B5EF4-FFF2-40B4-BE49-F238E27FC236}">
                    <a16:creationId xmlns:a16="http://schemas.microsoft.com/office/drawing/2014/main" xmlns="" id="{4E4A51DD-576C-462C-967F-4009DB29022C}"/>
                  </a:ext>
                </a:extLst>
              </p:cNvPr>
              <p:cNvSpPr/>
              <p:nvPr/>
            </p:nvSpPr>
            <p:spPr bwMode="auto">
              <a:xfrm>
                <a:off x="4177823" y="3261024"/>
                <a:ext cx="137851" cy="536350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xmlns="" id="{43F974FC-08AF-45F1-936A-CF2E5A8C61F2}"/>
                  </a:ext>
                </a:extLst>
              </p:cNvPr>
              <p:cNvSpPr/>
              <p:nvPr/>
            </p:nvSpPr>
            <p:spPr bwMode="auto">
              <a:xfrm>
                <a:off x="4177823" y="3788230"/>
                <a:ext cx="137851" cy="47544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4" name="Rectangle 703">
                <a:extLst>
                  <a:ext uri="{FF2B5EF4-FFF2-40B4-BE49-F238E27FC236}">
                    <a16:creationId xmlns:a16="http://schemas.microsoft.com/office/drawing/2014/main" xmlns="" id="{D79D46C1-7EF7-4A54-9D43-D3F228FF5AF3}"/>
                  </a:ext>
                </a:extLst>
              </p:cNvPr>
              <p:cNvSpPr/>
              <p:nvPr/>
            </p:nvSpPr>
            <p:spPr bwMode="auto">
              <a:xfrm>
                <a:off x="4177823" y="3814256"/>
                <a:ext cx="137851" cy="45719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1" name="Group 560">
              <a:extLst>
                <a:ext uri="{FF2B5EF4-FFF2-40B4-BE49-F238E27FC236}">
                  <a16:creationId xmlns:a16="http://schemas.microsoft.com/office/drawing/2014/main" xmlns="" id="{A2BFFAAB-D869-4436-A2D7-A425AD6F01B1}"/>
                </a:ext>
              </a:extLst>
            </p:cNvPr>
            <p:cNvGrpSpPr/>
            <p:nvPr/>
          </p:nvGrpSpPr>
          <p:grpSpPr>
            <a:xfrm>
              <a:off x="7663835" y="3808082"/>
              <a:ext cx="137851" cy="1086196"/>
              <a:chOff x="4177823" y="3297123"/>
              <a:chExt cx="137851" cy="1086196"/>
            </a:xfrm>
          </p:grpSpPr>
          <p:sp>
            <p:nvSpPr>
              <p:cNvPr id="690" name="Rectangle 689">
                <a:extLst>
                  <a:ext uri="{FF2B5EF4-FFF2-40B4-BE49-F238E27FC236}">
                    <a16:creationId xmlns:a16="http://schemas.microsoft.com/office/drawing/2014/main" xmlns="" id="{63D4D466-2CEB-45C6-B8C6-7C998D8AEF89}"/>
                  </a:ext>
                </a:extLst>
              </p:cNvPr>
              <p:cNvSpPr/>
              <p:nvPr/>
            </p:nvSpPr>
            <p:spPr bwMode="auto">
              <a:xfrm>
                <a:off x="4177823" y="3297123"/>
                <a:ext cx="137851" cy="331244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xmlns="" id="{26FCAB0C-2AFA-4B68-8797-A21DD9A1939D}"/>
                  </a:ext>
                </a:extLst>
              </p:cNvPr>
              <p:cNvSpPr/>
              <p:nvPr/>
            </p:nvSpPr>
            <p:spPr bwMode="auto">
              <a:xfrm>
                <a:off x="4177823" y="3613014"/>
                <a:ext cx="137851" cy="100882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2" name="Rectangle 691">
                <a:extLst>
                  <a:ext uri="{FF2B5EF4-FFF2-40B4-BE49-F238E27FC236}">
                    <a16:creationId xmlns:a16="http://schemas.microsoft.com/office/drawing/2014/main" xmlns="" id="{13D53554-B5B9-4091-8D4B-D7D2FAD9A95C}"/>
                  </a:ext>
                </a:extLst>
              </p:cNvPr>
              <p:cNvSpPr/>
              <p:nvPr/>
            </p:nvSpPr>
            <p:spPr bwMode="auto">
              <a:xfrm>
                <a:off x="4177823" y="3706872"/>
                <a:ext cx="137851" cy="13146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3" name="Rectangle 692">
                <a:extLst>
                  <a:ext uri="{FF2B5EF4-FFF2-40B4-BE49-F238E27FC236}">
                    <a16:creationId xmlns:a16="http://schemas.microsoft.com/office/drawing/2014/main" xmlns="" id="{1C87FE6C-0FDB-41BE-AD82-0773A93A60B4}"/>
                  </a:ext>
                </a:extLst>
              </p:cNvPr>
              <p:cNvSpPr/>
              <p:nvPr/>
            </p:nvSpPr>
            <p:spPr bwMode="auto">
              <a:xfrm>
                <a:off x="4177823" y="3821459"/>
                <a:ext cx="137851" cy="193601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4" name="Rectangle 693">
                <a:extLst>
                  <a:ext uri="{FF2B5EF4-FFF2-40B4-BE49-F238E27FC236}">
                    <a16:creationId xmlns:a16="http://schemas.microsoft.com/office/drawing/2014/main" xmlns="" id="{54A06ED8-CB93-4F2C-8BC8-41B852A3BED8}"/>
                  </a:ext>
                </a:extLst>
              </p:cNvPr>
              <p:cNvSpPr/>
              <p:nvPr/>
            </p:nvSpPr>
            <p:spPr bwMode="auto">
              <a:xfrm>
                <a:off x="4177823" y="4000945"/>
                <a:ext cx="137851" cy="5335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xmlns="" id="{FE4ACC6F-8BAA-475B-AB41-57684E66A804}"/>
                  </a:ext>
                </a:extLst>
              </p:cNvPr>
              <p:cNvSpPr/>
              <p:nvPr/>
            </p:nvSpPr>
            <p:spPr bwMode="auto">
              <a:xfrm>
                <a:off x="4177823" y="4038367"/>
                <a:ext cx="137851" cy="2743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6" name="Rectangle 695">
                <a:extLst>
                  <a:ext uri="{FF2B5EF4-FFF2-40B4-BE49-F238E27FC236}">
                    <a16:creationId xmlns:a16="http://schemas.microsoft.com/office/drawing/2014/main" xmlns="" id="{2AA88D63-D036-4A3C-A9BD-AD17726D514E}"/>
                  </a:ext>
                </a:extLst>
              </p:cNvPr>
              <p:cNvSpPr/>
              <p:nvPr/>
            </p:nvSpPr>
            <p:spPr bwMode="auto">
              <a:xfrm>
                <a:off x="4177823" y="4059324"/>
                <a:ext cx="137851" cy="191229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xmlns="" id="{23F48475-F3E8-47F9-9079-A1AD99DDA430}"/>
                  </a:ext>
                </a:extLst>
              </p:cNvPr>
              <p:cNvSpPr/>
              <p:nvPr/>
            </p:nvSpPr>
            <p:spPr bwMode="auto">
              <a:xfrm>
                <a:off x="4177823" y="4243556"/>
                <a:ext cx="137851" cy="45928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8" name="Rectangle 697">
                <a:extLst>
                  <a:ext uri="{FF2B5EF4-FFF2-40B4-BE49-F238E27FC236}">
                    <a16:creationId xmlns:a16="http://schemas.microsoft.com/office/drawing/2014/main" xmlns="" id="{813EBEE0-A90C-4061-B8E0-01CA3E6B906A}"/>
                  </a:ext>
                </a:extLst>
              </p:cNvPr>
              <p:cNvSpPr/>
              <p:nvPr/>
            </p:nvSpPr>
            <p:spPr bwMode="auto">
              <a:xfrm>
                <a:off x="4177823" y="4266863"/>
                <a:ext cx="137851" cy="912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xmlns="" id="{575C66D3-AFB9-4B2C-A6DD-157C7D1CED46}"/>
                  </a:ext>
                </a:extLst>
              </p:cNvPr>
              <p:cNvSpPr/>
              <p:nvPr/>
            </p:nvSpPr>
            <p:spPr bwMode="auto">
              <a:xfrm>
                <a:off x="4177823" y="4355887"/>
                <a:ext cx="137851" cy="2743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2" name="Group 561">
              <a:extLst>
                <a:ext uri="{FF2B5EF4-FFF2-40B4-BE49-F238E27FC236}">
                  <a16:creationId xmlns:a16="http://schemas.microsoft.com/office/drawing/2014/main" xmlns="" id="{49A9D60A-E4EB-4251-8B37-2C5C27BE61F6}"/>
                </a:ext>
              </a:extLst>
            </p:cNvPr>
            <p:cNvGrpSpPr/>
            <p:nvPr/>
          </p:nvGrpSpPr>
          <p:grpSpPr>
            <a:xfrm>
              <a:off x="7317622" y="3714785"/>
              <a:ext cx="137851" cy="1179493"/>
              <a:chOff x="4177823" y="3377512"/>
              <a:chExt cx="137851" cy="1179493"/>
            </a:xfrm>
          </p:grpSpPr>
          <p:sp>
            <p:nvSpPr>
              <p:cNvPr id="682" name="Rectangle 681">
                <a:extLst>
                  <a:ext uri="{FF2B5EF4-FFF2-40B4-BE49-F238E27FC236}">
                    <a16:creationId xmlns:a16="http://schemas.microsoft.com/office/drawing/2014/main" xmlns="" id="{60FAF70F-0071-40BB-BBDC-52811E63F384}"/>
                  </a:ext>
                </a:extLst>
              </p:cNvPr>
              <p:cNvSpPr/>
              <p:nvPr/>
            </p:nvSpPr>
            <p:spPr bwMode="auto">
              <a:xfrm>
                <a:off x="4177823" y="3377512"/>
                <a:ext cx="137851" cy="362175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3" name="Rectangle 682">
                <a:extLst>
                  <a:ext uri="{FF2B5EF4-FFF2-40B4-BE49-F238E27FC236}">
                    <a16:creationId xmlns:a16="http://schemas.microsoft.com/office/drawing/2014/main" xmlns="" id="{1EBBD505-0F12-4F48-A9B1-671AD0B70263}"/>
                  </a:ext>
                </a:extLst>
              </p:cNvPr>
              <p:cNvSpPr/>
              <p:nvPr/>
            </p:nvSpPr>
            <p:spPr bwMode="auto">
              <a:xfrm>
                <a:off x="4177823" y="3719973"/>
                <a:ext cx="137851" cy="45719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xmlns="" id="{3A06CB4B-199E-44CD-814C-6749E7C30D1E}"/>
                  </a:ext>
                </a:extLst>
              </p:cNvPr>
              <p:cNvSpPr/>
              <p:nvPr/>
            </p:nvSpPr>
            <p:spPr bwMode="auto">
              <a:xfrm>
                <a:off x="4177823" y="3747521"/>
                <a:ext cx="137851" cy="11921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5" name="Rectangle 684">
                <a:extLst>
                  <a:ext uri="{FF2B5EF4-FFF2-40B4-BE49-F238E27FC236}">
                    <a16:creationId xmlns:a16="http://schemas.microsoft.com/office/drawing/2014/main" xmlns="" id="{BA952EC9-B3E7-4F43-98E3-F31DD3D451E6}"/>
                  </a:ext>
                </a:extLst>
              </p:cNvPr>
              <p:cNvSpPr/>
              <p:nvPr/>
            </p:nvSpPr>
            <p:spPr bwMode="auto">
              <a:xfrm>
                <a:off x="4177823" y="3859973"/>
                <a:ext cx="137851" cy="506648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xmlns="" id="{707724A5-C185-4E52-9F41-C0CC372B6480}"/>
                  </a:ext>
                </a:extLst>
              </p:cNvPr>
              <p:cNvSpPr/>
              <p:nvPr/>
            </p:nvSpPr>
            <p:spPr bwMode="auto">
              <a:xfrm>
                <a:off x="4177823" y="4339846"/>
                <a:ext cx="137851" cy="16330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7" name="Rectangle 686">
                <a:extLst>
                  <a:ext uri="{FF2B5EF4-FFF2-40B4-BE49-F238E27FC236}">
                    <a16:creationId xmlns:a16="http://schemas.microsoft.com/office/drawing/2014/main" xmlns="" id="{516A6B79-BCB9-41E4-9239-9FFDCEDC16C9}"/>
                  </a:ext>
                </a:extLst>
              </p:cNvPr>
              <p:cNvSpPr/>
              <p:nvPr/>
            </p:nvSpPr>
            <p:spPr bwMode="auto">
              <a:xfrm>
                <a:off x="4177823" y="4492334"/>
                <a:ext cx="137851" cy="45719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xmlns="" id="{555D4B01-9E7D-4D55-A89C-02DA9A7C5DFE}"/>
                  </a:ext>
                </a:extLst>
              </p:cNvPr>
              <p:cNvSpPr/>
              <p:nvPr/>
            </p:nvSpPr>
            <p:spPr bwMode="auto">
              <a:xfrm>
                <a:off x="4177823" y="4527599"/>
                <a:ext cx="137851" cy="1828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9" name="Rectangle 688">
                <a:extLst>
                  <a:ext uri="{FF2B5EF4-FFF2-40B4-BE49-F238E27FC236}">
                    <a16:creationId xmlns:a16="http://schemas.microsoft.com/office/drawing/2014/main" xmlns="" id="{944A69EC-AA4D-4633-8B29-8552789CABFA}"/>
                  </a:ext>
                </a:extLst>
              </p:cNvPr>
              <p:cNvSpPr/>
              <p:nvPr/>
            </p:nvSpPr>
            <p:spPr bwMode="auto">
              <a:xfrm>
                <a:off x="4177823" y="4547861"/>
                <a:ext cx="137851" cy="914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3" name="Group 562">
              <a:extLst>
                <a:ext uri="{FF2B5EF4-FFF2-40B4-BE49-F238E27FC236}">
                  <a16:creationId xmlns:a16="http://schemas.microsoft.com/office/drawing/2014/main" xmlns="" id="{844869A0-F0B0-43CD-9522-0115605ECF26}"/>
                </a:ext>
              </a:extLst>
            </p:cNvPr>
            <p:cNvGrpSpPr/>
            <p:nvPr/>
          </p:nvGrpSpPr>
          <p:grpSpPr>
            <a:xfrm>
              <a:off x="6971409" y="3719760"/>
              <a:ext cx="137851" cy="1174518"/>
              <a:chOff x="4177823" y="3204228"/>
              <a:chExt cx="137851" cy="1174518"/>
            </a:xfrm>
          </p:grpSpPr>
          <p:sp>
            <p:nvSpPr>
              <p:cNvPr id="670" name="Rectangle 669">
                <a:extLst>
                  <a:ext uri="{FF2B5EF4-FFF2-40B4-BE49-F238E27FC236}">
                    <a16:creationId xmlns:a16="http://schemas.microsoft.com/office/drawing/2014/main" xmlns="" id="{D62F44A8-134D-4BF5-9469-423295B06F4A}"/>
                  </a:ext>
                </a:extLst>
              </p:cNvPr>
              <p:cNvSpPr/>
              <p:nvPr/>
            </p:nvSpPr>
            <p:spPr bwMode="auto">
              <a:xfrm>
                <a:off x="4177823" y="3204228"/>
                <a:ext cx="137851" cy="388540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1" name="Rectangle 670">
                <a:extLst>
                  <a:ext uri="{FF2B5EF4-FFF2-40B4-BE49-F238E27FC236}">
                    <a16:creationId xmlns:a16="http://schemas.microsoft.com/office/drawing/2014/main" xmlns="" id="{0820B41F-BFA1-4190-BC1C-C2FED3BCE792}"/>
                  </a:ext>
                </a:extLst>
              </p:cNvPr>
              <p:cNvSpPr/>
              <p:nvPr/>
            </p:nvSpPr>
            <p:spPr bwMode="auto">
              <a:xfrm>
                <a:off x="4177823" y="3564208"/>
                <a:ext cx="137851" cy="290035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2" name="Rectangle 671">
                <a:extLst>
                  <a:ext uri="{FF2B5EF4-FFF2-40B4-BE49-F238E27FC236}">
                    <a16:creationId xmlns:a16="http://schemas.microsoft.com/office/drawing/2014/main" xmlns="" id="{4C2C9E01-7628-4D57-80D5-64B0B27915FA}"/>
                  </a:ext>
                </a:extLst>
              </p:cNvPr>
              <p:cNvSpPr/>
              <p:nvPr/>
            </p:nvSpPr>
            <p:spPr bwMode="auto">
              <a:xfrm>
                <a:off x="4177823" y="3843319"/>
                <a:ext cx="137851" cy="7601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3" name="Rectangle 672">
                <a:extLst>
                  <a:ext uri="{FF2B5EF4-FFF2-40B4-BE49-F238E27FC236}">
                    <a16:creationId xmlns:a16="http://schemas.microsoft.com/office/drawing/2014/main" xmlns="" id="{841433D8-2DA5-432B-8463-7FB0B254F525}"/>
                  </a:ext>
                </a:extLst>
              </p:cNvPr>
              <p:cNvSpPr/>
              <p:nvPr/>
            </p:nvSpPr>
            <p:spPr bwMode="auto">
              <a:xfrm>
                <a:off x="4177823" y="3899669"/>
                <a:ext cx="137851" cy="62219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4" name="Rectangle 673">
                <a:extLst>
                  <a:ext uri="{FF2B5EF4-FFF2-40B4-BE49-F238E27FC236}">
                    <a16:creationId xmlns:a16="http://schemas.microsoft.com/office/drawing/2014/main" xmlns="" id="{CB974AFB-0CF1-47BA-9F47-660049222064}"/>
                  </a:ext>
                </a:extLst>
              </p:cNvPr>
              <p:cNvSpPr/>
              <p:nvPr/>
            </p:nvSpPr>
            <p:spPr bwMode="auto">
              <a:xfrm>
                <a:off x="4177823" y="3956235"/>
                <a:ext cx="137851" cy="914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5" name="Rectangle 674">
                <a:extLst>
                  <a:ext uri="{FF2B5EF4-FFF2-40B4-BE49-F238E27FC236}">
                    <a16:creationId xmlns:a16="http://schemas.microsoft.com/office/drawing/2014/main" xmlns="" id="{44B2FFCD-E27D-4109-AD7A-17731469800C}"/>
                  </a:ext>
                </a:extLst>
              </p:cNvPr>
              <p:cNvSpPr/>
              <p:nvPr/>
            </p:nvSpPr>
            <p:spPr bwMode="auto">
              <a:xfrm>
                <a:off x="4177823" y="3965699"/>
                <a:ext cx="137851" cy="10565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xmlns="" id="{3084F9D2-21ED-409A-A401-6F25F7F55E46}"/>
                  </a:ext>
                </a:extLst>
              </p:cNvPr>
              <p:cNvSpPr/>
              <p:nvPr/>
            </p:nvSpPr>
            <p:spPr bwMode="auto">
              <a:xfrm>
                <a:off x="4177823" y="4028908"/>
                <a:ext cx="137851" cy="188122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7" name="Rectangle 676">
                <a:extLst>
                  <a:ext uri="{FF2B5EF4-FFF2-40B4-BE49-F238E27FC236}">
                    <a16:creationId xmlns:a16="http://schemas.microsoft.com/office/drawing/2014/main" xmlns="" id="{B2309F86-9D89-4E66-BD35-C7E34BE859CD}"/>
                  </a:ext>
                </a:extLst>
              </p:cNvPr>
              <p:cNvSpPr/>
              <p:nvPr/>
            </p:nvSpPr>
            <p:spPr bwMode="auto">
              <a:xfrm>
                <a:off x="4177823" y="4200906"/>
                <a:ext cx="137851" cy="9144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8" name="Rectangle 677">
                <a:extLst>
                  <a:ext uri="{FF2B5EF4-FFF2-40B4-BE49-F238E27FC236}">
                    <a16:creationId xmlns:a16="http://schemas.microsoft.com/office/drawing/2014/main" xmlns="" id="{A91F88AA-C88E-43AC-9C59-B81195E6879A}"/>
                  </a:ext>
                </a:extLst>
              </p:cNvPr>
              <p:cNvSpPr/>
              <p:nvPr/>
            </p:nvSpPr>
            <p:spPr bwMode="auto">
              <a:xfrm>
                <a:off x="4177823" y="4208526"/>
                <a:ext cx="137851" cy="1076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9" name="Rectangle 678">
                <a:extLst>
                  <a:ext uri="{FF2B5EF4-FFF2-40B4-BE49-F238E27FC236}">
                    <a16:creationId xmlns:a16="http://schemas.microsoft.com/office/drawing/2014/main" xmlns="" id="{972B5233-FB4C-4E41-8919-BD4B5055611B}"/>
                  </a:ext>
                </a:extLst>
              </p:cNvPr>
              <p:cNvSpPr/>
              <p:nvPr/>
            </p:nvSpPr>
            <p:spPr bwMode="auto">
              <a:xfrm>
                <a:off x="4177823" y="4311791"/>
                <a:ext cx="137851" cy="914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xmlns="" id="{2CD121E8-BB87-4C5E-AC2A-97769BCC1016}"/>
                  </a:ext>
                </a:extLst>
              </p:cNvPr>
              <p:cNvSpPr/>
              <p:nvPr/>
            </p:nvSpPr>
            <p:spPr bwMode="auto">
              <a:xfrm>
                <a:off x="4177823" y="4312551"/>
                <a:ext cx="137851" cy="274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81" name="Rectangle 680">
                <a:extLst>
                  <a:ext uri="{FF2B5EF4-FFF2-40B4-BE49-F238E27FC236}">
                    <a16:creationId xmlns:a16="http://schemas.microsoft.com/office/drawing/2014/main" xmlns="" id="{81A071C3-0341-4CEE-A3CC-FF895C5FAF56}"/>
                  </a:ext>
                </a:extLst>
              </p:cNvPr>
              <p:cNvSpPr/>
              <p:nvPr/>
            </p:nvSpPr>
            <p:spPr bwMode="auto">
              <a:xfrm>
                <a:off x="4177823" y="4333027"/>
                <a:ext cx="137851" cy="45719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4" name="Group 563">
              <a:extLst>
                <a:ext uri="{FF2B5EF4-FFF2-40B4-BE49-F238E27FC236}">
                  <a16:creationId xmlns:a16="http://schemas.microsoft.com/office/drawing/2014/main" xmlns="" id="{4A435B28-BCC1-4F41-A393-F084EAD5225A}"/>
                </a:ext>
              </a:extLst>
            </p:cNvPr>
            <p:cNvGrpSpPr/>
            <p:nvPr/>
          </p:nvGrpSpPr>
          <p:grpSpPr>
            <a:xfrm>
              <a:off x="6625196" y="3697691"/>
              <a:ext cx="137851" cy="1196587"/>
              <a:chOff x="4177823" y="3186732"/>
              <a:chExt cx="137851" cy="1196587"/>
            </a:xfrm>
          </p:grpSpPr>
          <p:sp>
            <p:nvSpPr>
              <p:cNvPr id="661" name="Rectangle 660">
                <a:extLst>
                  <a:ext uri="{FF2B5EF4-FFF2-40B4-BE49-F238E27FC236}">
                    <a16:creationId xmlns:a16="http://schemas.microsoft.com/office/drawing/2014/main" xmlns="" id="{5B161546-19FF-49A0-B4BB-AB6D02FBEB4B}"/>
                  </a:ext>
                </a:extLst>
              </p:cNvPr>
              <p:cNvSpPr/>
              <p:nvPr/>
            </p:nvSpPr>
            <p:spPr bwMode="auto">
              <a:xfrm>
                <a:off x="4177823" y="3186732"/>
                <a:ext cx="137851" cy="136079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2" name="Rectangle 661">
                <a:extLst>
                  <a:ext uri="{FF2B5EF4-FFF2-40B4-BE49-F238E27FC236}">
                    <a16:creationId xmlns:a16="http://schemas.microsoft.com/office/drawing/2014/main" xmlns="" id="{50FEABDC-B5BA-4B80-BFAC-DD8B4AE26A58}"/>
                  </a:ext>
                </a:extLst>
              </p:cNvPr>
              <p:cNvSpPr/>
              <p:nvPr/>
            </p:nvSpPr>
            <p:spPr bwMode="auto">
              <a:xfrm>
                <a:off x="4177823" y="3314599"/>
                <a:ext cx="137851" cy="154230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3" name="Rectangle 662">
                <a:extLst>
                  <a:ext uri="{FF2B5EF4-FFF2-40B4-BE49-F238E27FC236}">
                    <a16:creationId xmlns:a16="http://schemas.microsoft.com/office/drawing/2014/main" xmlns="" id="{A9FBFF7E-7DC3-430C-AF2F-B40ED7130B26}"/>
                  </a:ext>
                </a:extLst>
              </p:cNvPr>
              <p:cNvSpPr/>
              <p:nvPr/>
            </p:nvSpPr>
            <p:spPr bwMode="auto">
              <a:xfrm>
                <a:off x="4177823" y="3447654"/>
                <a:ext cx="137851" cy="75325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4" name="Rectangle 663">
                <a:extLst>
                  <a:ext uri="{FF2B5EF4-FFF2-40B4-BE49-F238E27FC236}">
                    <a16:creationId xmlns:a16="http://schemas.microsoft.com/office/drawing/2014/main" xmlns="" id="{11CE8538-EFDB-4104-8BCB-A3301BFAEEEA}"/>
                  </a:ext>
                </a:extLst>
              </p:cNvPr>
              <p:cNvSpPr/>
              <p:nvPr/>
            </p:nvSpPr>
            <p:spPr bwMode="auto">
              <a:xfrm>
                <a:off x="4177823" y="4166921"/>
                <a:ext cx="137851" cy="6412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5" name="Rectangle 664">
                <a:extLst>
                  <a:ext uri="{FF2B5EF4-FFF2-40B4-BE49-F238E27FC236}">
                    <a16:creationId xmlns:a16="http://schemas.microsoft.com/office/drawing/2014/main" xmlns="" id="{CC0877E5-8017-46C4-B331-06FE5ADB8195}"/>
                  </a:ext>
                </a:extLst>
              </p:cNvPr>
              <p:cNvSpPr/>
              <p:nvPr/>
            </p:nvSpPr>
            <p:spPr bwMode="auto">
              <a:xfrm>
                <a:off x="4177823" y="4210710"/>
                <a:ext cx="137851" cy="9144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6" name="Rectangle 665">
                <a:extLst>
                  <a:ext uri="{FF2B5EF4-FFF2-40B4-BE49-F238E27FC236}">
                    <a16:creationId xmlns:a16="http://schemas.microsoft.com/office/drawing/2014/main" xmlns="" id="{A5506F31-80EC-441B-9CDA-0A17B3EFA1A3}"/>
                  </a:ext>
                </a:extLst>
              </p:cNvPr>
              <p:cNvSpPr/>
              <p:nvPr/>
            </p:nvSpPr>
            <p:spPr bwMode="auto">
              <a:xfrm>
                <a:off x="4177823" y="4217030"/>
                <a:ext cx="137851" cy="57909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7" name="Rectangle 666">
                <a:extLst>
                  <a:ext uri="{FF2B5EF4-FFF2-40B4-BE49-F238E27FC236}">
                    <a16:creationId xmlns:a16="http://schemas.microsoft.com/office/drawing/2014/main" xmlns="" id="{12B53B4B-A13C-4324-8BF2-60FA8F89924D}"/>
                  </a:ext>
                </a:extLst>
              </p:cNvPr>
              <p:cNvSpPr/>
              <p:nvPr/>
            </p:nvSpPr>
            <p:spPr bwMode="auto">
              <a:xfrm>
                <a:off x="4177823" y="4257510"/>
                <a:ext cx="137851" cy="1076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8" name="Rectangle 667">
                <a:extLst>
                  <a:ext uri="{FF2B5EF4-FFF2-40B4-BE49-F238E27FC236}">
                    <a16:creationId xmlns:a16="http://schemas.microsoft.com/office/drawing/2014/main" xmlns="" id="{0AA5FD32-97D9-44F6-BD06-0FF1D6AE2B0D}"/>
                  </a:ext>
                </a:extLst>
              </p:cNvPr>
              <p:cNvSpPr/>
              <p:nvPr/>
            </p:nvSpPr>
            <p:spPr bwMode="auto">
              <a:xfrm>
                <a:off x="4177823" y="4346079"/>
                <a:ext cx="137851" cy="914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9" name="Rectangle 668">
                <a:extLst>
                  <a:ext uri="{FF2B5EF4-FFF2-40B4-BE49-F238E27FC236}">
                    <a16:creationId xmlns:a16="http://schemas.microsoft.com/office/drawing/2014/main" xmlns="" id="{C5336A88-5EFA-477A-B80A-C6C76E59A4F5}"/>
                  </a:ext>
                </a:extLst>
              </p:cNvPr>
              <p:cNvSpPr/>
              <p:nvPr/>
            </p:nvSpPr>
            <p:spPr bwMode="auto">
              <a:xfrm>
                <a:off x="4177823" y="4355887"/>
                <a:ext cx="137851" cy="2743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5" name="Group 564">
              <a:extLst>
                <a:ext uri="{FF2B5EF4-FFF2-40B4-BE49-F238E27FC236}">
                  <a16:creationId xmlns:a16="http://schemas.microsoft.com/office/drawing/2014/main" xmlns="" id="{F14CA469-02E6-48E4-8246-96C2B502A423}"/>
                </a:ext>
              </a:extLst>
            </p:cNvPr>
            <p:cNvGrpSpPr/>
            <p:nvPr/>
          </p:nvGrpSpPr>
          <p:grpSpPr>
            <a:xfrm>
              <a:off x="6278983" y="3654351"/>
              <a:ext cx="137851" cy="1239927"/>
              <a:chOff x="4177823" y="3490003"/>
              <a:chExt cx="137851" cy="1239927"/>
            </a:xfrm>
          </p:grpSpPr>
          <p:sp>
            <p:nvSpPr>
              <p:cNvPr id="646" name="Rectangle 645">
                <a:extLst>
                  <a:ext uri="{FF2B5EF4-FFF2-40B4-BE49-F238E27FC236}">
                    <a16:creationId xmlns:a16="http://schemas.microsoft.com/office/drawing/2014/main" xmlns="" id="{9C1ED807-A300-477A-959E-43A39EA82C79}"/>
                  </a:ext>
                </a:extLst>
              </p:cNvPr>
              <p:cNvSpPr/>
              <p:nvPr/>
            </p:nvSpPr>
            <p:spPr bwMode="auto">
              <a:xfrm>
                <a:off x="4177823" y="3490003"/>
                <a:ext cx="137851" cy="441390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7" name="Rectangle 646">
                <a:extLst>
                  <a:ext uri="{FF2B5EF4-FFF2-40B4-BE49-F238E27FC236}">
                    <a16:creationId xmlns:a16="http://schemas.microsoft.com/office/drawing/2014/main" xmlns="" id="{CDF21A09-3684-49BC-96C7-3C5829891C79}"/>
                  </a:ext>
                </a:extLst>
              </p:cNvPr>
              <p:cNvSpPr/>
              <p:nvPr/>
            </p:nvSpPr>
            <p:spPr bwMode="auto">
              <a:xfrm>
                <a:off x="4177823" y="3918857"/>
                <a:ext cx="137851" cy="306020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8" name="Rectangle 647">
                <a:extLst>
                  <a:ext uri="{FF2B5EF4-FFF2-40B4-BE49-F238E27FC236}">
                    <a16:creationId xmlns:a16="http://schemas.microsoft.com/office/drawing/2014/main" xmlns="" id="{768275AB-041C-4EDF-A4EB-80820EA5A310}"/>
                  </a:ext>
                </a:extLst>
              </p:cNvPr>
              <p:cNvSpPr/>
              <p:nvPr/>
            </p:nvSpPr>
            <p:spPr bwMode="auto">
              <a:xfrm>
                <a:off x="4177823" y="4211115"/>
                <a:ext cx="137851" cy="4924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9" name="Rectangle 648">
                <a:extLst>
                  <a:ext uri="{FF2B5EF4-FFF2-40B4-BE49-F238E27FC236}">
                    <a16:creationId xmlns:a16="http://schemas.microsoft.com/office/drawing/2014/main" xmlns="" id="{56D8230A-3886-4A64-ADED-7694B3103079}"/>
                  </a:ext>
                </a:extLst>
              </p:cNvPr>
              <p:cNvSpPr/>
              <p:nvPr/>
            </p:nvSpPr>
            <p:spPr bwMode="auto">
              <a:xfrm>
                <a:off x="4177823" y="4257953"/>
                <a:ext cx="137851" cy="27432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0" name="Rectangle 649">
                <a:extLst>
                  <a:ext uri="{FF2B5EF4-FFF2-40B4-BE49-F238E27FC236}">
                    <a16:creationId xmlns:a16="http://schemas.microsoft.com/office/drawing/2014/main" xmlns="" id="{6AB28054-313E-431A-A23F-F8D43059B721}"/>
                  </a:ext>
                </a:extLst>
              </p:cNvPr>
              <p:cNvSpPr/>
              <p:nvPr/>
            </p:nvSpPr>
            <p:spPr bwMode="auto">
              <a:xfrm>
                <a:off x="4177823" y="4278684"/>
                <a:ext cx="137851" cy="274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1" name="Rectangle 650">
                <a:extLst>
                  <a:ext uri="{FF2B5EF4-FFF2-40B4-BE49-F238E27FC236}">
                    <a16:creationId xmlns:a16="http://schemas.microsoft.com/office/drawing/2014/main" xmlns="" id="{BF70D522-91F5-4460-A761-4C020C5AAA70}"/>
                  </a:ext>
                </a:extLst>
              </p:cNvPr>
              <p:cNvSpPr/>
              <p:nvPr/>
            </p:nvSpPr>
            <p:spPr bwMode="auto">
              <a:xfrm>
                <a:off x="4177823" y="4300922"/>
                <a:ext cx="137851" cy="9067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2" name="Rectangle 651">
                <a:extLst>
                  <a:ext uri="{FF2B5EF4-FFF2-40B4-BE49-F238E27FC236}">
                    <a16:creationId xmlns:a16="http://schemas.microsoft.com/office/drawing/2014/main" xmlns="" id="{987DF9A0-FC3C-4DA5-98EE-9E2BAFC09C76}"/>
                  </a:ext>
                </a:extLst>
              </p:cNvPr>
              <p:cNvSpPr/>
              <p:nvPr/>
            </p:nvSpPr>
            <p:spPr bwMode="auto">
              <a:xfrm>
                <a:off x="4177823" y="4367688"/>
                <a:ext cx="137851" cy="158773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3" name="Rectangle 652">
                <a:extLst>
                  <a:ext uri="{FF2B5EF4-FFF2-40B4-BE49-F238E27FC236}">
                    <a16:creationId xmlns:a16="http://schemas.microsoft.com/office/drawing/2014/main" xmlns="" id="{C76DC20C-1EA0-4E4B-91C6-5BBB93E49370}"/>
                  </a:ext>
                </a:extLst>
              </p:cNvPr>
              <p:cNvSpPr/>
              <p:nvPr/>
            </p:nvSpPr>
            <p:spPr bwMode="auto">
              <a:xfrm>
                <a:off x="4177823" y="4506700"/>
                <a:ext cx="137851" cy="9144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4" name="Rectangle 653">
                <a:extLst>
                  <a:ext uri="{FF2B5EF4-FFF2-40B4-BE49-F238E27FC236}">
                    <a16:creationId xmlns:a16="http://schemas.microsoft.com/office/drawing/2014/main" xmlns="" id="{22C3FF28-EBAE-412C-B6A9-48DFF9A1DBBD}"/>
                  </a:ext>
                </a:extLst>
              </p:cNvPr>
              <p:cNvSpPr/>
              <p:nvPr/>
            </p:nvSpPr>
            <p:spPr bwMode="auto">
              <a:xfrm>
                <a:off x="4177823" y="4516438"/>
                <a:ext cx="137851" cy="938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5" name="Rectangle 654">
                <a:extLst>
                  <a:ext uri="{FF2B5EF4-FFF2-40B4-BE49-F238E27FC236}">
                    <a16:creationId xmlns:a16="http://schemas.microsoft.com/office/drawing/2014/main" xmlns="" id="{23BADF84-369D-4014-B3CB-FC37E5278DA2}"/>
                  </a:ext>
                </a:extLst>
              </p:cNvPr>
              <p:cNvSpPr/>
              <p:nvPr/>
            </p:nvSpPr>
            <p:spPr bwMode="auto">
              <a:xfrm>
                <a:off x="4177823" y="4602506"/>
                <a:ext cx="137851" cy="914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6" name="Rectangle 655">
                <a:extLst>
                  <a:ext uri="{FF2B5EF4-FFF2-40B4-BE49-F238E27FC236}">
                    <a16:creationId xmlns:a16="http://schemas.microsoft.com/office/drawing/2014/main" xmlns="" id="{36F76577-8362-495A-80E1-FB7CE91804F6}"/>
                  </a:ext>
                </a:extLst>
              </p:cNvPr>
              <p:cNvSpPr/>
              <p:nvPr/>
            </p:nvSpPr>
            <p:spPr bwMode="auto">
              <a:xfrm>
                <a:off x="4177823" y="4610300"/>
                <a:ext cx="137851" cy="914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7" name="Rectangle 656">
                <a:extLst>
                  <a:ext uri="{FF2B5EF4-FFF2-40B4-BE49-F238E27FC236}">
                    <a16:creationId xmlns:a16="http://schemas.microsoft.com/office/drawing/2014/main" xmlns="" id="{7C20BB34-51E4-4C4A-AC21-BA8F2981734B}"/>
                  </a:ext>
                </a:extLst>
              </p:cNvPr>
              <p:cNvSpPr/>
              <p:nvPr/>
            </p:nvSpPr>
            <p:spPr bwMode="auto">
              <a:xfrm>
                <a:off x="4177823" y="4618458"/>
                <a:ext cx="137851" cy="7042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8" name="Rectangle 657">
                <a:extLst>
                  <a:ext uri="{FF2B5EF4-FFF2-40B4-BE49-F238E27FC236}">
                    <a16:creationId xmlns:a16="http://schemas.microsoft.com/office/drawing/2014/main" xmlns="" id="{2725A656-ECB2-4F0B-BEA4-6729D897FA2C}"/>
                  </a:ext>
                </a:extLst>
              </p:cNvPr>
              <p:cNvSpPr/>
              <p:nvPr/>
            </p:nvSpPr>
            <p:spPr bwMode="auto">
              <a:xfrm>
                <a:off x="4177823" y="4663635"/>
                <a:ext cx="137851" cy="45719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9" name="Rectangle 658">
                <a:extLst>
                  <a:ext uri="{FF2B5EF4-FFF2-40B4-BE49-F238E27FC236}">
                    <a16:creationId xmlns:a16="http://schemas.microsoft.com/office/drawing/2014/main" xmlns="" id="{AE5E4D9A-C1FD-4283-9441-511399512B02}"/>
                  </a:ext>
                </a:extLst>
              </p:cNvPr>
              <p:cNvSpPr/>
              <p:nvPr/>
            </p:nvSpPr>
            <p:spPr bwMode="auto">
              <a:xfrm>
                <a:off x="4177823" y="4710367"/>
                <a:ext cx="137851" cy="914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0" name="Rectangle 659">
                <a:extLst>
                  <a:ext uri="{FF2B5EF4-FFF2-40B4-BE49-F238E27FC236}">
                    <a16:creationId xmlns:a16="http://schemas.microsoft.com/office/drawing/2014/main" xmlns="" id="{CD6E6F79-B360-476D-8D28-DD5237051D98}"/>
                  </a:ext>
                </a:extLst>
              </p:cNvPr>
              <p:cNvSpPr/>
              <p:nvPr/>
            </p:nvSpPr>
            <p:spPr bwMode="auto">
              <a:xfrm>
                <a:off x="4177823" y="4720786"/>
                <a:ext cx="137851" cy="914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6" name="Group 565">
              <a:extLst>
                <a:ext uri="{FF2B5EF4-FFF2-40B4-BE49-F238E27FC236}">
                  <a16:creationId xmlns:a16="http://schemas.microsoft.com/office/drawing/2014/main" xmlns="" id="{80632A9A-C05F-4F65-A527-D69D1D0A3030}"/>
                </a:ext>
              </a:extLst>
            </p:cNvPr>
            <p:cNvGrpSpPr/>
            <p:nvPr/>
          </p:nvGrpSpPr>
          <p:grpSpPr>
            <a:xfrm>
              <a:off x="5932770" y="3624942"/>
              <a:ext cx="137851" cy="1269336"/>
              <a:chOff x="4177823" y="3109410"/>
              <a:chExt cx="137851" cy="1269336"/>
            </a:xfrm>
          </p:grpSpPr>
          <p:sp>
            <p:nvSpPr>
              <p:cNvPr id="637" name="Rectangle 636">
                <a:extLst>
                  <a:ext uri="{FF2B5EF4-FFF2-40B4-BE49-F238E27FC236}">
                    <a16:creationId xmlns:a16="http://schemas.microsoft.com/office/drawing/2014/main" xmlns="" id="{BFDB6073-084A-43A9-A503-7B4387C2881F}"/>
                  </a:ext>
                </a:extLst>
              </p:cNvPr>
              <p:cNvSpPr/>
              <p:nvPr/>
            </p:nvSpPr>
            <p:spPr bwMode="auto">
              <a:xfrm>
                <a:off x="4177823" y="3109410"/>
                <a:ext cx="137851" cy="426105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8" name="Rectangle 637">
                <a:extLst>
                  <a:ext uri="{FF2B5EF4-FFF2-40B4-BE49-F238E27FC236}">
                    <a16:creationId xmlns:a16="http://schemas.microsoft.com/office/drawing/2014/main" xmlns="" id="{1F71E6DF-DC4B-4C58-9F74-1556C06929D6}"/>
                  </a:ext>
                </a:extLst>
              </p:cNvPr>
              <p:cNvSpPr/>
              <p:nvPr/>
            </p:nvSpPr>
            <p:spPr bwMode="auto">
              <a:xfrm>
                <a:off x="4177823" y="3525036"/>
                <a:ext cx="137851" cy="306021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9" name="Rectangle 638">
                <a:extLst>
                  <a:ext uri="{FF2B5EF4-FFF2-40B4-BE49-F238E27FC236}">
                    <a16:creationId xmlns:a16="http://schemas.microsoft.com/office/drawing/2014/main" xmlns="" id="{789B7535-A67A-49C8-AD81-B349DAF55BE6}"/>
                  </a:ext>
                </a:extLst>
              </p:cNvPr>
              <p:cNvSpPr/>
              <p:nvPr/>
            </p:nvSpPr>
            <p:spPr bwMode="auto">
              <a:xfrm>
                <a:off x="4177823" y="3816959"/>
                <a:ext cx="137851" cy="45719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0" name="Rectangle 639">
                <a:extLst>
                  <a:ext uri="{FF2B5EF4-FFF2-40B4-BE49-F238E27FC236}">
                    <a16:creationId xmlns:a16="http://schemas.microsoft.com/office/drawing/2014/main" xmlns="" id="{F8E7CBFF-41F2-4B28-8B2C-01F610F7ED78}"/>
                  </a:ext>
                </a:extLst>
              </p:cNvPr>
              <p:cNvSpPr/>
              <p:nvPr/>
            </p:nvSpPr>
            <p:spPr bwMode="auto">
              <a:xfrm>
                <a:off x="4177823" y="3844743"/>
                <a:ext cx="137851" cy="11033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1" name="Rectangle 640">
                <a:extLst>
                  <a:ext uri="{FF2B5EF4-FFF2-40B4-BE49-F238E27FC236}">
                    <a16:creationId xmlns:a16="http://schemas.microsoft.com/office/drawing/2014/main" xmlns="" id="{CA126652-BEF4-4C20-946D-F8B1F3863D45}"/>
                  </a:ext>
                </a:extLst>
              </p:cNvPr>
              <p:cNvSpPr/>
              <p:nvPr/>
            </p:nvSpPr>
            <p:spPr bwMode="auto">
              <a:xfrm>
                <a:off x="4177823" y="3945933"/>
                <a:ext cx="137851" cy="277566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2" name="Rectangle 641">
                <a:extLst>
                  <a:ext uri="{FF2B5EF4-FFF2-40B4-BE49-F238E27FC236}">
                    <a16:creationId xmlns:a16="http://schemas.microsoft.com/office/drawing/2014/main" xmlns="" id="{48DB1A08-DD04-44D3-9569-81D92B8BBFF6}"/>
                  </a:ext>
                </a:extLst>
              </p:cNvPr>
              <p:cNvSpPr/>
              <p:nvPr/>
            </p:nvSpPr>
            <p:spPr bwMode="auto">
              <a:xfrm>
                <a:off x="4177823" y="4210710"/>
                <a:ext cx="137851" cy="46800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3" name="Rectangle 642">
                <a:extLst>
                  <a:ext uri="{FF2B5EF4-FFF2-40B4-BE49-F238E27FC236}">
                    <a16:creationId xmlns:a16="http://schemas.microsoft.com/office/drawing/2014/main" xmlns="" id="{B8AA2862-119B-4D7E-867A-3B5B0858C9B1}"/>
                  </a:ext>
                </a:extLst>
              </p:cNvPr>
              <p:cNvSpPr/>
              <p:nvPr/>
            </p:nvSpPr>
            <p:spPr bwMode="auto">
              <a:xfrm>
                <a:off x="4177823" y="4241770"/>
                <a:ext cx="137851" cy="6252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4" name="Rectangle 643">
                <a:extLst>
                  <a:ext uri="{FF2B5EF4-FFF2-40B4-BE49-F238E27FC236}">
                    <a16:creationId xmlns:a16="http://schemas.microsoft.com/office/drawing/2014/main" xmlns="" id="{F096A1B1-8FBD-48FA-B83B-32F8D4E74F49}"/>
                  </a:ext>
                </a:extLst>
              </p:cNvPr>
              <p:cNvSpPr/>
              <p:nvPr/>
            </p:nvSpPr>
            <p:spPr bwMode="auto">
              <a:xfrm>
                <a:off x="4177823" y="4297993"/>
                <a:ext cx="137851" cy="914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5" name="Rectangle 644">
                <a:extLst>
                  <a:ext uri="{FF2B5EF4-FFF2-40B4-BE49-F238E27FC236}">
                    <a16:creationId xmlns:a16="http://schemas.microsoft.com/office/drawing/2014/main" xmlns="" id="{6C196816-CCC7-44B3-B369-78E85802B9A6}"/>
                  </a:ext>
                </a:extLst>
              </p:cNvPr>
              <p:cNvSpPr/>
              <p:nvPr/>
            </p:nvSpPr>
            <p:spPr bwMode="auto">
              <a:xfrm>
                <a:off x="4177823" y="4307001"/>
                <a:ext cx="137851" cy="71745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7" name="Group 566">
              <a:extLst>
                <a:ext uri="{FF2B5EF4-FFF2-40B4-BE49-F238E27FC236}">
                  <a16:creationId xmlns:a16="http://schemas.microsoft.com/office/drawing/2014/main" xmlns="" id="{76E14753-62DE-4464-8256-1435940DB791}"/>
                </a:ext>
              </a:extLst>
            </p:cNvPr>
            <p:cNvGrpSpPr/>
            <p:nvPr/>
          </p:nvGrpSpPr>
          <p:grpSpPr>
            <a:xfrm>
              <a:off x="3855492" y="3161050"/>
              <a:ext cx="137851" cy="1733228"/>
              <a:chOff x="4177823" y="2818442"/>
              <a:chExt cx="137851" cy="1733228"/>
            </a:xfrm>
          </p:grpSpPr>
          <p:sp>
            <p:nvSpPr>
              <p:cNvPr id="631" name="Rectangle 630">
                <a:extLst>
                  <a:ext uri="{FF2B5EF4-FFF2-40B4-BE49-F238E27FC236}">
                    <a16:creationId xmlns:a16="http://schemas.microsoft.com/office/drawing/2014/main" xmlns="" id="{F4A1F369-47EE-4689-88A2-612AE00B8512}"/>
                  </a:ext>
                </a:extLst>
              </p:cNvPr>
              <p:cNvSpPr/>
              <p:nvPr/>
            </p:nvSpPr>
            <p:spPr bwMode="auto">
              <a:xfrm>
                <a:off x="4177823" y="2818442"/>
                <a:ext cx="137851" cy="943784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2" name="Rectangle 631">
                <a:extLst>
                  <a:ext uri="{FF2B5EF4-FFF2-40B4-BE49-F238E27FC236}">
                    <a16:creationId xmlns:a16="http://schemas.microsoft.com/office/drawing/2014/main" xmlns="" id="{007EE5A5-3823-4DC7-83CE-071FA5DB6B46}"/>
                  </a:ext>
                </a:extLst>
              </p:cNvPr>
              <p:cNvSpPr/>
              <p:nvPr/>
            </p:nvSpPr>
            <p:spPr bwMode="auto">
              <a:xfrm>
                <a:off x="4177823" y="3731312"/>
                <a:ext cx="137851" cy="82311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3" name="Rectangle 632">
                <a:extLst>
                  <a:ext uri="{FF2B5EF4-FFF2-40B4-BE49-F238E27FC236}">
                    <a16:creationId xmlns:a16="http://schemas.microsoft.com/office/drawing/2014/main" xmlns="" id="{2B512C77-573B-4E65-9E47-531600F1E595}"/>
                  </a:ext>
                </a:extLst>
              </p:cNvPr>
              <p:cNvSpPr/>
              <p:nvPr/>
            </p:nvSpPr>
            <p:spPr bwMode="auto">
              <a:xfrm>
                <a:off x="4177823" y="3792115"/>
                <a:ext cx="137851" cy="300139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4" name="Rectangle 633">
                <a:extLst>
                  <a:ext uri="{FF2B5EF4-FFF2-40B4-BE49-F238E27FC236}">
                    <a16:creationId xmlns:a16="http://schemas.microsoft.com/office/drawing/2014/main" xmlns="" id="{4D65EC00-0F4C-44BB-8236-B04C0EA65B65}"/>
                  </a:ext>
                </a:extLst>
              </p:cNvPr>
              <p:cNvSpPr/>
              <p:nvPr/>
            </p:nvSpPr>
            <p:spPr bwMode="auto">
              <a:xfrm>
                <a:off x="4177823" y="4076404"/>
                <a:ext cx="137851" cy="371459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5" name="Rectangle 634">
                <a:extLst>
                  <a:ext uri="{FF2B5EF4-FFF2-40B4-BE49-F238E27FC236}">
                    <a16:creationId xmlns:a16="http://schemas.microsoft.com/office/drawing/2014/main" xmlns="" id="{71E3031B-868F-4972-AB88-B9D0BE354387}"/>
                  </a:ext>
                </a:extLst>
              </p:cNvPr>
              <p:cNvSpPr/>
              <p:nvPr/>
            </p:nvSpPr>
            <p:spPr bwMode="auto">
              <a:xfrm>
                <a:off x="4177823" y="4428813"/>
                <a:ext cx="137851" cy="8180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6" name="Rectangle 635">
                <a:extLst>
                  <a:ext uri="{FF2B5EF4-FFF2-40B4-BE49-F238E27FC236}">
                    <a16:creationId xmlns:a16="http://schemas.microsoft.com/office/drawing/2014/main" xmlns="" id="{E5E84065-4E27-4C1B-B708-E8EA00C63F6E}"/>
                  </a:ext>
                </a:extLst>
              </p:cNvPr>
              <p:cNvSpPr/>
              <p:nvPr/>
            </p:nvSpPr>
            <p:spPr bwMode="auto">
              <a:xfrm>
                <a:off x="4177823" y="4505951"/>
                <a:ext cx="137851" cy="45719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8" name="Group 567">
              <a:extLst>
                <a:ext uri="{FF2B5EF4-FFF2-40B4-BE49-F238E27FC236}">
                  <a16:creationId xmlns:a16="http://schemas.microsoft.com/office/drawing/2014/main" xmlns="" id="{2AB60282-C09A-4D8B-AEDB-817C6545AE53}"/>
                </a:ext>
              </a:extLst>
            </p:cNvPr>
            <p:cNvGrpSpPr/>
            <p:nvPr/>
          </p:nvGrpSpPr>
          <p:grpSpPr>
            <a:xfrm>
              <a:off x="5586557" y="3598044"/>
              <a:ext cx="137851" cy="1296234"/>
              <a:chOff x="4177823" y="3082512"/>
              <a:chExt cx="137851" cy="1296234"/>
            </a:xfrm>
          </p:grpSpPr>
          <p:sp>
            <p:nvSpPr>
              <p:cNvPr id="620" name="Rectangle 619">
                <a:extLst>
                  <a:ext uri="{FF2B5EF4-FFF2-40B4-BE49-F238E27FC236}">
                    <a16:creationId xmlns:a16="http://schemas.microsoft.com/office/drawing/2014/main" xmlns="" id="{3B77FB35-D5EA-46E8-BBEF-9460F9B851EB}"/>
                  </a:ext>
                </a:extLst>
              </p:cNvPr>
              <p:cNvSpPr/>
              <p:nvPr/>
            </p:nvSpPr>
            <p:spPr bwMode="auto">
              <a:xfrm>
                <a:off x="4177823" y="3082512"/>
                <a:ext cx="137851" cy="288699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1" name="Rectangle 620">
                <a:extLst>
                  <a:ext uri="{FF2B5EF4-FFF2-40B4-BE49-F238E27FC236}">
                    <a16:creationId xmlns:a16="http://schemas.microsoft.com/office/drawing/2014/main" xmlns="" id="{A6049F27-1ED4-4604-9DC8-6564E4A47175}"/>
                  </a:ext>
                </a:extLst>
              </p:cNvPr>
              <p:cNvSpPr/>
              <p:nvPr/>
            </p:nvSpPr>
            <p:spPr bwMode="auto">
              <a:xfrm>
                <a:off x="4177823" y="3361448"/>
                <a:ext cx="137851" cy="173633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2" name="Rectangle 621">
                <a:extLst>
                  <a:ext uri="{FF2B5EF4-FFF2-40B4-BE49-F238E27FC236}">
                    <a16:creationId xmlns:a16="http://schemas.microsoft.com/office/drawing/2014/main" xmlns="" id="{DA709B20-7CAD-4D5C-B849-E8EDE37FA5A6}"/>
                  </a:ext>
                </a:extLst>
              </p:cNvPr>
              <p:cNvSpPr/>
              <p:nvPr/>
            </p:nvSpPr>
            <p:spPr bwMode="auto">
              <a:xfrm>
                <a:off x="4177823" y="3525036"/>
                <a:ext cx="137851" cy="5939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3" name="Rectangle 622">
                <a:extLst>
                  <a:ext uri="{FF2B5EF4-FFF2-40B4-BE49-F238E27FC236}">
                    <a16:creationId xmlns:a16="http://schemas.microsoft.com/office/drawing/2014/main" xmlns="" id="{29C7CA04-E2CF-4E6F-BC14-07FD3470C5AE}"/>
                  </a:ext>
                </a:extLst>
              </p:cNvPr>
              <p:cNvSpPr/>
              <p:nvPr/>
            </p:nvSpPr>
            <p:spPr bwMode="auto">
              <a:xfrm>
                <a:off x="4177823" y="3564843"/>
                <a:ext cx="137851" cy="80183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4" name="Rectangle 623">
                <a:extLst>
                  <a:ext uri="{FF2B5EF4-FFF2-40B4-BE49-F238E27FC236}">
                    <a16:creationId xmlns:a16="http://schemas.microsoft.com/office/drawing/2014/main" xmlns="" id="{AB0D2B29-27BF-4B92-9A9B-BCDFA3D54AA1}"/>
                  </a:ext>
                </a:extLst>
              </p:cNvPr>
              <p:cNvSpPr/>
              <p:nvPr/>
            </p:nvSpPr>
            <p:spPr bwMode="auto">
              <a:xfrm>
                <a:off x="4177823" y="3636417"/>
                <a:ext cx="137851" cy="4898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5" name="Rectangle 624">
                <a:extLst>
                  <a:ext uri="{FF2B5EF4-FFF2-40B4-BE49-F238E27FC236}">
                    <a16:creationId xmlns:a16="http://schemas.microsoft.com/office/drawing/2014/main" xmlns="" id="{7FAB35E8-E6A6-4503-A2F2-34D9CC450A6D}"/>
                  </a:ext>
                </a:extLst>
              </p:cNvPr>
              <p:cNvSpPr/>
              <p:nvPr/>
            </p:nvSpPr>
            <p:spPr bwMode="auto">
              <a:xfrm>
                <a:off x="4177823" y="3653406"/>
                <a:ext cx="137851" cy="23444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6" name="Rectangle 625">
                <a:extLst>
                  <a:ext uri="{FF2B5EF4-FFF2-40B4-BE49-F238E27FC236}">
                    <a16:creationId xmlns:a16="http://schemas.microsoft.com/office/drawing/2014/main" xmlns="" id="{8690322C-7428-4B6B-8BC8-BE5EC423A0AC}"/>
                  </a:ext>
                </a:extLst>
              </p:cNvPr>
              <p:cNvSpPr/>
              <p:nvPr/>
            </p:nvSpPr>
            <p:spPr bwMode="auto">
              <a:xfrm>
                <a:off x="4177823" y="3879028"/>
                <a:ext cx="137851" cy="309636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7" name="Rectangle 626">
                <a:extLst>
                  <a:ext uri="{FF2B5EF4-FFF2-40B4-BE49-F238E27FC236}">
                    <a16:creationId xmlns:a16="http://schemas.microsoft.com/office/drawing/2014/main" xmlns="" id="{9ED906CF-FD6D-4CBE-B8BD-7536AF6DFF46}"/>
                  </a:ext>
                </a:extLst>
              </p:cNvPr>
              <p:cNvSpPr/>
              <p:nvPr/>
            </p:nvSpPr>
            <p:spPr bwMode="auto">
              <a:xfrm>
                <a:off x="4177823" y="4167609"/>
                <a:ext cx="137851" cy="9144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8" name="Rectangle 627">
                <a:extLst>
                  <a:ext uri="{FF2B5EF4-FFF2-40B4-BE49-F238E27FC236}">
                    <a16:creationId xmlns:a16="http://schemas.microsoft.com/office/drawing/2014/main" xmlns="" id="{1C7396FA-F3D6-4285-B6E2-E6FE35F963A6}"/>
                  </a:ext>
                </a:extLst>
              </p:cNvPr>
              <p:cNvSpPr/>
              <p:nvPr/>
            </p:nvSpPr>
            <p:spPr bwMode="auto">
              <a:xfrm>
                <a:off x="4177823" y="4176205"/>
                <a:ext cx="137851" cy="12481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29" name="Rectangle 628">
                <a:extLst>
                  <a:ext uri="{FF2B5EF4-FFF2-40B4-BE49-F238E27FC236}">
                    <a16:creationId xmlns:a16="http://schemas.microsoft.com/office/drawing/2014/main" xmlns="" id="{A6BB8568-9B00-4AE9-AA98-37DF44C19A30}"/>
                  </a:ext>
                </a:extLst>
              </p:cNvPr>
              <p:cNvSpPr/>
              <p:nvPr/>
            </p:nvSpPr>
            <p:spPr bwMode="auto">
              <a:xfrm>
                <a:off x="4177823" y="4298998"/>
                <a:ext cx="137851" cy="914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30" name="Rectangle 629">
                <a:extLst>
                  <a:ext uri="{FF2B5EF4-FFF2-40B4-BE49-F238E27FC236}">
                    <a16:creationId xmlns:a16="http://schemas.microsoft.com/office/drawing/2014/main" xmlns="" id="{89E183B1-9103-4684-AC73-35AE6E1EA32F}"/>
                  </a:ext>
                </a:extLst>
              </p:cNvPr>
              <p:cNvSpPr/>
              <p:nvPr/>
            </p:nvSpPr>
            <p:spPr bwMode="auto">
              <a:xfrm>
                <a:off x="4177823" y="4307549"/>
                <a:ext cx="137851" cy="71197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69" name="Group 568">
              <a:extLst>
                <a:ext uri="{FF2B5EF4-FFF2-40B4-BE49-F238E27FC236}">
                  <a16:creationId xmlns:a16="http://schemas.microsoft.com/office/drawing/2014/main" xmlns="" id="{D06D77C0-5CB8-4E45-90FD-9A1733126306}"/>
                </a:ext>
              </a:extLst>
            </p:cNvPr>
            <p:cNvGrpSpPr/>
            <p:nvPr/>
          </p:nvGrpSpPr>
          <p:grpSpPr>
            <a:xfrm>
              <a:off x="5240344" y="3408084"/>
              <a:ext cx="137851" cy="1486194"/>
              <a:chOff x="4177823" y="3244304"/>
              <a:chExt cx="137851" cy="1486194"/>
            </a:xfrm>
          </p:grpSpPr>
          <p:sp>
            <p:nvSpPr>
              <p:cNvPr id="608" name="Rectangle 607">
                <a:extLst>
                  <a:ext uri="{FF2B5EF4-FFF2-40B4-BE49-F238E27FC236}">
                    <a16:creationId xmlns:a16="http://schemas.microsoft.com/office/drawing/2014/main" xmlns="" id="{01095345-CC54-4206-9B9E-9200A667704A}"/>
                  </a:ext>
                </a:extLst>
              </p:cNvPr>
              <p:cNvSpPr/>
              <p:nvPr/>
            </p:nvSpPr>
            <p:spPr bwMode="auto">
              <a:xfrm>
                <a:off x="4177823" y="3244304"/>
                <a:ext cx="137851" cy="583679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9" name="Rectangle 608">
                <a:extLst>
                  <a:ext uri="{FF2B5EF4-FFF2-40B4-BE49-F238E27FC236}">
                    <a16:creationId xmlns:a16="http://schemas.microsoft.com/office/drawing/2014/main" xmlns="" id="{95F22BB6-2960-4527-81F0-D4CC2827EFEC}"/>
                  </a:ext>
                </a:extLst>
              </p:cNvPr>
              <p:cNvSpPr/>
              <p:nvPr/>
            </p:nvSpPr>
            <p:spPr bwMode="auto">
              <a:xfrm>
                <a:off x="4177823" y="3819612"/>
                <a:ext cx="137851" cy="266711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0" name="Rectangle 609">
                <a:extLst>
                  <a:ext uri="{FF2B5EF4-FFF2-40B4-BE49-F238E27FC236}">
                    <a16:creationId xmlns:a16="http://schemas.microsoft.com/office/drawing/2014/main" xmlns="" id="{8D96F84B-ABEF-4C5C-9A38-43CE5C5646B4}"/>
                  </a:ext>
                </a:extLst>
              </p:cNvPr>
              <p:cNvSpPr/>
              <p:nvPr/>
            </p:nvSpPr>
            <p:spPr bwMode="auto">
              <a:xfrm>
                <a:off x="4177823" y="4078353"/>
                <a:ext cx="137851" cy="69803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1" name="Rectangle 610">
                <a:extLst>
                  <a:ext uri="{FF2B5EF4-FFF2-40B4-BE49-F238E27FC236}">
                    <a16:creationId xmlns:a16="http://schemas.microsoft.com/office/drawing/2014/main" xmlns="" id="{5A51BA35-5D2E-42F5-A48D-AC83539B2D49}"/>
                  </a:ext>
                </a:extLst>
              </p:cNvPr>
              <p:cNvSpPr/>
              <p:nvPr/>
            </p:nvSpPr>
            <p:spPr bwMode="auto">
              <a:xfrm>
                <a:off x="4177823" y="4132440"/>
                <a:ext cx="137851" cy="249012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2" name="Rectangle 611">
                <a:extLst>
                  <a:ext uri="{FF2B5EF4-FFF2-40B4-BE49-F238E27FC236}">
                    <a16:creationId xmlns:a16="http://schemas.microsoft.com/office/drawing/2014/main" xmlns="" id="{F752FAE4-78C0-4619-95B9-5DA1628A9589}"/>
                  </a:ext>
                </a:extLst>
              </p:cNvPr>
              <p:cNvSpPr/>
              <p:nvPr/>
            </p:nvSpPr>
            <p:spPr bwMode="auto">
              <a:xfrm>
                <a:off x="4177823" y="4372579"/>
                <a:ext cx="137851" cy="4571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3" name="Rectangle 612">
                <a:extLst>
                  <a:ext uri="{FF2B5EF4-FFF2-40B4-BE49-F238E27FC236}">
                    <a16:creationId xmlns:a16="http://schemas.microsoft.com/office/drawing/2014/main" xmlns="" id="{4FB7C6E3-6B72-45A1-B815-159C9781FB0F}"/>
                  </a:ext>
                </a:extLst>
              </p:cNvPr>
              <p:cNvSpPr/>
              <p:nvPr/>
            </p:nvSpPr>
            <p:spPr bwMode="auto">
              <a:xfrm>
                <a:off x="4177823" y="4397217"/>
                <a:ext cx="137851" cy="6972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4" name="Rectangle 613">
                <a:extLst>
                  <a:ext uri="{FF2B5EF4-FFF2-40B4-BE49-F238E27FC236}">
                    <a16:creationId xmlns:a16="http://schemas.microsoft.com/office/drawing/2014/main" xmlns="" id="{79931FD4-95AF-4CFD-ACBF-8F32D710444A}"/>
                  </a:ext>
                </a:extLst>
              </p:cNvPr>
              <p:cNvSpPr/>
              <p:nvPr/>
            </p:nvSpPr>
            <p:spPr bwMode="auto">
              <a:xfrm>
                <a:off x="4177823" y="4454127"/>
                <a:ext cx="137851" cy="131076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5" name="Rectangle 614">
                <a:extLst>
                  <a:ext uri="{FF2B5EF4-FFF2-40B4-BE49-F238E27FC236}">
                    <a16:creationId xmlns:a16="http://schemas.microsoft.com/office/drawing/2014/main" xmlns="" id="{785B05F0-AC7D-4A93-9FD5-121DA63B5E4B}"/>
                  </a:ext>
                </a:extLst>
              </p:cNvPr>
              <p:cNvSpPr/>
              <p:nvPr/>
            </p:nvSpPr>
            <p:spPr bwMode="auto">
              <a:xfrm>
                <a:off x="4177823" y="4569348"/>
                <a:ext cx="137851" cy="69388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6" name="Rectangle 615">
                <a:extLst>
                  <a:ext uri="{FF2B5EF4-FFF2-40B4-BE49-F238E27FC236}">
                    <a16:creationId xmlns:a16="http://schemas.microsoft.com/office/drawing/2014/main" xmlns="" id="{8961FCBE-0BAF-4819-8B8D-6CAB6C923D8E}"/>
                  </a:ext>
                </a:extLst>
              </p:cNvPr>
              <p:cNvSpPr/>
              <p:nvPr/>
            </p:nvSpPr>
            <p:spPr bwMode="auto">
              <a:xfrm>
                <a:off x="4177823" y="4631320"/>
                <a:ext cx="137851" cy="18288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7" name="Rectangle 616">
                <a:extLst>
                  <a:ext uri="{FF2B5EF4-FFF2-40B4-BE49-F238E27FC236}">
                    <a16:creationId xmlns:a16="http://schemas.microsoft.com/office/drawing/2014/main" xmlns="" id="{C98560D6-722B-49F9-9E4D-B5614E90E061}"/>
                  </a:ext>
                </a:extLst>
              </p:cNvPr>
              <p:cNvSpPr/>
              <p:nvPr/>
            </p:nvSpPr>
            <p:spPr bwMode="auto">
              <a:xfrm>
                <a:off x="4177823" y="4647805"/>
                <a:ext cx="137851" cy="1828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8" name="Rectangle 617">
                <a:extLst>
                  <a:ext uri="{FF2B5EF4-FFF2-40B4-BE49-F238E27FC236}">
                    <a16:creationId xmlns:a16="http://schemas.microsoft.com/office/drawing/2014/main" xmlns="" id="{4421734D-9227-4BD4-812A-A7A7C2DC32C0}"/>
                  </a:ext>
                </a:extLst>
              </p:cNvPr>
              <p:cNvSpPr/>
              <p:nvPr/>
            </p:nvSpPr>
            <p:spPr bwMode="auto">
              <a:xfrm>
                <a:off x="4177823" y="4661994"/>
                <a:ext cx="137851" cy="5681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19" name="Rectangle 618">
                <a:extLst>
                  <a:ext uri="{FF2B5EF4-FFF2-40B4-BE49-F238E27FC236}">
                    <a16:creationId xmlns:a16="http://schemas.microsoft.com/office/drawing/2014/main" xmlns="" id="{72E2352A-4830-4A47-9ADD-AAA47437B118}"/>
                  </a:ext>
                </a:extLst>
              </p:cNvPr>
              <p:cNvSpPr/>
              <p:nvPr/>
            </p:nvSpPr>
            <p:spPr bwMode="auto">
              <a:xfrm>
                <a:off x="4177823" y="4712210"/>
                <a:ext cx="137851" cy="182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70" name="Group 569">
              <a:extLst>
                <a:ext uri="{FF2B5EF4-FFF2-40B4-BE49-F238E27FC236}">
                  <a16:creationId xmlns:a16="http://schemas.microsoft.com/office/drawing/2014/main" xmlns="" id="{2376D045-9A45-4FDA-8E08-1974ED5928B4}"/>
                </a:ext>
              </a:extLst>
            </p:cNvPr>
            <p:cNvGrpSpPr/>
            <p:nvPr/>
          </p:nvGrpSpPr>
          <p:grpSpPr>
            <a:xfrm>
              <a:off x="4894131" y="3398924"/>
              <a:ext cx="137851" cy="1495354"/>
              <a:chOff x="3534599" y="3055180"/>
              <a:chExt cx="137851" cy="1495354"/>
            </a:xfrm>
          </p:grpSpPr>
          <p:sp>
            <p:nvSpPr>
              <p:cNvPr id="598" name="Rectangle 597">
                <a:extLst>
                  <a:ext uri="{FF2B5EF4-FFF2-40B4-BE49-F238E27FC236}">
                    <a16:creationId xmlns:a16="http://schemas.microsoft.com/office/drawing/2014/main" xmlns="" id="{B893C965-0482-4FA2-8426-EB86021F77E5}"/>
                  </a:ext>
                </a:extLst>
              </p:cNvPr>
              <p:cNvSpPr/>
              <p:nvPr/>
            </p:nvSpPr>
            <p:spPr bwMode="auto">
              <a:xfrm>
                <a:off x="3534599" y="3055180"/>
                <a:ext cx="137851" cy="139712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9" name="Rectangle 598">
                <a:extLst>
                  <a:ext uri="{FF2B5EF4-FFF2-40B4-BE49-F238E27FC236}">
                    <a16:creationId xmlns:a16="http://schemas.microsoft.com/office/drawing/2014/main" xmlns="" id="{299B852F-22D2-4AB6-8ED4-1C32ED641450}"/>
                  </a:ext>
                </a:extLst>
              </p:cNvPr>
              <p:cNvSpPr/>
              <p:nvPr/>
            </p:nvSpPr>
            <p:spPr bwMode="auto">
              <a:xfrm>
                <a:off x="3534599" y="3177994"/>
                <a:ext cx="137851" cy="316798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0" name="Rectangle 599">
                <a:extLst>
                  <a:ext uri="{FF2B5EF4-FFF2-40B4-BE49-F238E27FC236}">
                    <a16:creationId xmlns:a16="http://schemas.microsoft.com/office/drawing/2014/main" xmlns="" id="{591A349D-933F-48BA-9DC6-5A1D71842EBC}"/>
                  </a:ext>
                </a:extLst>
              </p:cNvPr>
              <p:cNvSpPr/>
              <p:nvPr/>
            </p:nvSpPr>
            <p:spPr bwMode="auto">
              <a:xfrm>
                <a:off x="3534599" y="3464338"/>
                <a:ext cx="137851" cy="15944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1" name="Rectangle 600">
                <a:extLst>
                  <a:ext uri="{FF2B5EF4-FFF2-40B4-BE49-F238E27FC236}">
                    <a16:creationId xmlns:a16="http://schemas.microsoft.com/office/drawing/2014/main" xmlns="" id="{2E1D98F2-3A13-445B-82D6-9C963EFF9B55}"/>
                  </a:ext>
                </a:extLst>
              </p:cNvPr>
              <p:cNvSpPr/>
              <p:nvPr/>
            </p:nvSpPr>
            <p:spPr bwMode="auto">
              <a:xfrm>
                <a:off x="3534599" y="3608147"/>
                <a:ext cx="137851" cy="618392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2" name="Rectangle 601">
                <a:extLst>
                  <a:ext uri="{FF2B5EF4-FFF2-40B4-BE49-F238E27FC236}">
                    <a16:creationId xmlns:a16="http://schemas.microsoft.com/office/drawing/2014/main" xmlns="" id="{930F1CA5-1E87-4CD7-B2CB-1FD2D81CB703}"/>
                  </a:ext>
                </a:extLst>
              </p:cNvPr>
              <p:cNvSpPr/>
              <p:nvPr/>
            </p:nvSpPr>
            <p:spPr bwMode="auto">
              <a:xfrm>
                <a:off x="3534599" y="4204986"/>
                <a:ext cx="137851" cy="4571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3" name="Rectangle 602">
                <a:extLst>
                  <a:ext uri="{FF2B5EF4-FFF2-40B4-BE49-F238E27FC236}">
                    <a16:creationId xmlns:a16="http://schemas.microsoft.com/office/drawing/2014/main" xmlns="" id="{9611FB60-1686-47CC-A435-171FCC094107}"/>
                  </a:ext>
                </a:extLst>
              </p:cNvPr>
              <p:cNvSpPr/>
              <p:nvPr/>
            </p:nvSpPr>
            <p:spPr bwMode="auto">
              <a:xfrm>
                <a:off x="3534599" y="4244844"/>
                <a:ext cx="137851" cy="6523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4" name="Rectangle 603">
                <a:extLst>
                  <a:ext uri="{FF2B5EF4-FFF2-40B4-BE49-F238E27FC236}">
                    <a16:creationId xmlns:a16="http://schemas.microsoft.com/office/drawing/2014/main" xmlns="" id="{B3A6008B-A964-40B1-97B2-9D0DC7E89064}"/>
                  </a:ext>
                </a:extLst>
              </p:cNvPr>
              <p:cNvSpPr/>
              <p:nvPr/>
            </p:nvSpPr>
            <p:spPr bwMode="auto">
              <a:xfrm>
                <a:off x="3534599" y="4299315"/>
                <a:ext cx="137851" cy="91399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5" name="Rectangle 604">
                <a:extLst>
                  <a:ext uri="{FF2B5EF4-FFF2-40B4-BE49-F238E27FC236}">
                    <a16:creationId xmlns:a16="http://schemas.microsoft.com/office/drawing/2014/main" xmlns="" id="{96235449-3CC5-4AF6-B7D6-02B77E0DC74E}"/>
                  </a:ext>
                </a:extLst>
              </p:cNvPr>
              <p:cNvSpPr/>
              <p:nvPr/>
            </p:nvSpPr>
            <p:spPr bwMode="auto">
              <a:xfrm>
                <a:off x="3534599" y="4384245"/>
                <a:ext cx="137851" cy="45719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6" name="Rectangle 605">
                <a:extLst>
                  <a:ext uri="{FF2B5EF4-FFF2-40B4-BE49-F238E27FC236}">
                    <a16:creationId xmlns:a16="http://schemas.microsoft.com/office/drawing/2014/main" xmlns="" id="{1ECA0B2F-BCA5-466B-8710-E4862C306C02}"/>
                  </a:ext>
                </a:extLst>
              </p:cNvPr>
              <p:cNvSpPr/>
              <p:nvPr/>
            </p:nvSpPr>
            <p:spPr bwMode="auto">
              <a:xfrm>
                <a:off x="3534599" y="4417768"/>
                <a:ext cx="137851" cy="11457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07" name="Rectangle 606">
                <a:extLst>
                  <a:ext uri="{FF2B5EF4-FFF2-40B4-BE49-F238E27FC236}">
                    <a16:creationId xmlns:a16="http://schemas.microsoft.com/office/drawing/2014/main" xmlns="" id="{0DF5BBE8-3FC5-4EA4-A912-85EAC7315010}"/>
                  </a:ext>
                </a:extLst>
              </p:cNvPr>
              <p:cNvSpPr/>
              <p:nvPr/>
            </p:nvSpPr>
            <p:spPr bwMode="auto">
              <a:xfrm>
                <a:off x="3534599" y="4523102"/>
                <a:ext cx="137851" cy="2743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71" name="Group 570">
              <a:extLst>
                <a:ext uri="{FF2B5EF4-FFF2-40B4-BE49-F238E27FC236}">
                  <a16:creationId xmlns:a16="http://schemas.microsoft.com/office/drawing/2014/main" xmlns="" id="{015F1745-771D-4E1E-B9DC-71FA4C42CFA0}"/>
                </a:ext>
              </a:extLst>
            </p:cNvPr>
            <p:cNvGrpSpPr/>
            <p:nvPr/>
          </p:nvGrpSpPr>
          <p:grpSpPr>
            <a:xfrm>
              <a:off x="4547918" y="3249627"/>
              <a:ext cx="137851" cy="1644651"/>
              <a:chOff x="3169845" y="3064741"/>
              <a:chExt cx="137851" cy="1644651"/>
            </a:xfrm>
          </p:grpSpPr>
          <p:sp>
            <p:nvSpPr>
              <p:cNvPr id="586" name="Rectangle 585">
                <a:extLst>
                  <a:ext uri="{FF2B5EF4-FFF2-40B4-BE49-F238E27FC236}">
                    <a16:creationId xmlns:a16="http://schemas.microsoft.com/office/drawing/2014/main" xmlns="" id="{5C53303E-6622-4208-B4F6-7C2A15237A8B}"/>
                  </a:ext>
                </a:extLst>
              </p:cNvPr>
              <p:cNvSpPr/>
              <p:nvPr/>
            </p:nvSpPr>
            <p:spPr bwMode="auto">
              <a:xfrm>
                <a:off x="3169845" y="3064741"/>
                <a:ext cx="137851" cy="452767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7" name="Rectangle 586">
                <a:extLst>
                  <a:ext uri="{FF2B5EF4-FFF2-40B4-BE49-F238E27FC236}">
                    <a16:creationId xmlns:a16="http://schemas.microsoft.com/office/drawing/2014/main" xmlns="" id="{69590E14-A995-4139-A11F-186643EA2AF2}"/>
                  </a:ext>
                </a:extLst>
              </p:cNvPr>
              <p:cNvSpPr/>
              <p:nvPr/>
            </p:nvSpPr>
            <p:spPr bwMode="auto">
              <a:xfrm>
                <a:off x="3169845" y="3506595"/>
                <a:ext cx="137851" cy="123357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8" name="Rectangle 587">
                <a:extLst>
                  <a:ext uri="{FF2B5EF4-FFF2-40B4-BE49-F238E27FC236}">
                    <a16:creationId xmlns:a16="http://schemas.microsoft.com/office/drawing/2014/main" xmlns="" id="{281C2166-8D5E-41FD-A49B-EFCE71D434AD}"/>
                  </a:ext>
                </a:extLst>
              </p:cNvPr>
              <p:cNvSpPr/>
              <p:nvPr/>
            </p:nvSpPr>
            <p:spPr bwMode="auto">
              <a:xfrm>
                <a:off x="3169845" y="3627898"/>
                <a:ext cx="137851" cy="914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9" name="Rectangle 588">
                <a:extLst>
                  <a:ext uri="{FF2B5EF4-FFF2-40B4-BE49-F238E27FC236}">
                    <a16:creationId xmlns:a16="http://schemas.microsoft.com/office/drawing/2014/main" xmlns="" id="{76723E67-4823-4A7E-905E-EE65C90656F0}"/>
                  </a:ext>
                </a:extLst>
              </p:cNvPr>
              <p:cNvSpPr/>
              <p:nvPr/>
            </p:nvSpPr>
            <p:spPr bwMode="auto">
              <a:xfrm>
                <a:off x="3169845" y="3637667"/>
                <a:ext cx="137851" cy="9144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0" name="Rectangle 589">
                <a:extLst>
                  <a:ext uri="{FF2B5EF4-FFF2-40B4-BE49-F238E27FC236}">
                    <a16:creationId xmlns:a16="http://schemas.microsoft.com/office/drawing/2014/main" xmlns="" id="{E6355743-08F1-450A-90D0-0F1DCC3A3D18}"/>
                  </a:ext>
                </a:extLst>
              </p:cNvPr>
              <p:cNvSpPr/>
              <p:nvPr/>
            </p:nvSpPr>
            <p:spPr bwMode="auto">
              <a:xfrm>
                <a:off x="3169845" y="3645374"/>
                <a:ext cx="137851" cy="55796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1" name="Rectangle 590">
                <a:extLst>
                  <a:ext uri="{FF2B5EF4-FFF2-40B4-BE49-F238E27FC236}">
                    <a16:creationId xmlns:a16="http://schemas.microsoft.com/office/drawing/2014/main" xmlns="" id="{4F163436-145B-4F09-8507-F42C4C236874}"/>
                  </a:ext>
                </a:extLst>
              </p:cNvPr>
              <p:cNvSpPr/>
              <p:nvPr/>
            </p:nvSpPr>
            <p:spPr bwMode="auto">
              <a:xfrm>
                <a:off x="3169845" y="4185019"/>
                <a:ext cx="137851" cy="426666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2" name="Rectangle 591">
                <a:extLst>
                  <a:ext uri="{FF2B5EF4-FFF2-40B4-BE49-F238E27FC236}">
                    <a16:creationId xmlns:a16="http://schemas.microsoft.com/office/drawing/2014/main" xmlns="" id="{4FC19AE1-B5B6-4466-8182-C73A175E4B76}"/>
                  </a:ext>
                </a:extLst>
              </p:cNvPr>
              <p:cNvSpPr/>
              <p:nvPr/>
            </p:nvSpPr>
            <p:spPr bwMode="auto">
              <a:xfrm>
                <a:off x="3169845" y="4592057"/>
                <a:ext cx="137851" cy="45719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3" name="Rectangle 592">
                <a:extLst>
                  <a:ext uri="{FF2B5EF4-FFF2-40B4-BE49-F238E27FC236}">
                    <a16:creationId xmlns:a16="http://schemas.microsoft.com/office/drawing/2014/main" xmlns="" id="{949769DA-B707-4037-B1A3-D570D86B4A2D}"/>
                  </a:ext>
                </a:extLst>
              </p:cNvPr>
              <p:cNvSpPr/>
              <p:nvPr/>
            </p:nvSpPr>
            <p:spPr bwMode="auto">
              <a:xfrm>
                <a:off x="3169845" y="4628633"/>
                <a:ext cx="137851" cy="457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4" name="Rectangle 593">
                <a:extLst>
                  <a:ext uri="{FF2B5EF4-FFF2-40B4-BE49-F238E27FC236}">
                    <a16:creationId xmlns:a16="http://schemas.microsoft.com/office/drawing/2014/main" xmlns="" id="{C40AEC2A-D764-4100-B1D2-4668A34442BC}"/>
                  </a:ext>
                </a:extLst>
              </p:cNvPr>
              <p:cNvSpPr/>
              <p:nvPr/>
            </p:nvSpPr>
            <p:spPr bwMode="auto">
              <a:xfrm>
                <a:off x="3169845" y="4663873"/>
                <a:ext cx="137851" cy="914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5" name="Rectangle 594">
                <a:extLst>
                  <a:ext uri="{FF2B5EF4-FFF2-40B4-BE49-F238E27FC236}">
                    <a16:creationId xmlns:a16="http://schemas.microsoft.com/office/drawing/2014/main" xmlns="" id="{AC614D6E-AE44-40E9-BBA3-A645F2C5C8E4}"/>
                  </a:ext>
                </a:extLst>
              </p:cNvPr>
              <p:cNvSpPr/>
              <p:nvPr/>
            </p:nvSpPr>
            <p:spPr bwMode="auto">
              <a:xfrm>
                <a:off x="3169845" y="4670630"/>
                <a:ext cx="137851" cy="18288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6" name="Rectangle 595">
                <a:extLst>
                  <a:ext uri="{FF2B5EF4-FFF2-40B4-BE49-F238E27FC236}">
                    <a16:creationId xmlns:a16="http://schemas.microsoft.com/office/drawing/2014/main" xmlns="" id="{A5BE2D57-40AE-43EE-A132-A36324FA333D}"/>
                  </a:ext>
                </a:extLst>
              </p:cNvPr>
              <p:cNvSpPr/>
              <p:nvPr/>
            </p:nvSpPr>
            <p:spPr bwMode="auto">
              <a:xfrm>
                <a:off x="3169845" y="4691154"/>
                <a:ext cx="137851" cy="9144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97" name="Rectangle 596">
                <a:extLst>
                  <a:ext uri="{FF2B5EF4-FFF2-40B4-BE49-F238E27FC236}">
                    <a16:creationId xmlns:a16="http://schemas.microsoft.com/office/drawing/2014/main" xmlns="" id="{CE2BB682-CF83-46B3-9937-6831DAB63F1A}"/>
                  </a:ext>
                </a:extLst>
              </p:cNvPr>
              <p:cNvSpPr/>
              <p:nvPr/>
            </p:nvSpPr>
            <p:spPr bwMode="auto">
              <a:xfrm>
                <a:off x="3169845" y="4700248"/>
                <a:ext cx="137851" cy="914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72" name="Group 571">
              <a:extLst>
                <a:ext uri="{FF2B5EF4-FFF2-40B4-BE49-F238E27FC236}">
                  <a16:creationId xmlns:a16="http://schemas.microsoft.com/office/drawing/2014/main" xmlns="" id="{3FA41980-731A-4848-921B-D1C7D8A8A962}"/>
                </a:ext>
              </a:extLst>
            </p:cNvPr>
            <p:cNvGrpSpPr/>
            <p:nvPr/>
          </p:nvGrpSpPr>
          <p:grpSpPr>
            <a:xfrm>
              <a:off x="4201705" y="3160539"/>
              <a:ext cx="137851" cy="1733739"/>
              <a:chOff x="4177823" y="2987886"/>
              <a:chExt cx="137851" cy="1733739"/>
            </a:xfrm>
          </p:grpSpPr>
          <p:sp>
            <p:nvSpPr>
              <p:cNvPr id="573" name="Rectangle 572">
                <a:extLst>
                  <a:ext uri="{FF2B5EF4-FFF2-40B4-BE49-F238E27FC236}">
                    <a16:creationId xmlns:a16="http://schemas.microsoft.com/office/drawing/2014/main" xmlns="" id="{DB41E401-41A0-4C6E-8E92-E8BB023F83B9}"/>
                  </a:ext>
                </a:extLst>
              </p:cNvPr>
              <p:cNvSpPr/>
              <p:nvPr/>
            </p:nvSpPr>
            <p:spPr bwMode="auto">
              <a:xfrm>
                <a:off x="4177823" y="2987886"/>
                <a:ext cx="137851" cy="929079"/>
              </a:xfrm>
              <a:prstGeom prst="rect">
                <a:avLst/>
              </a:prstGeom>
              <a:solidFill>
                <a:schemeClr val="accent1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4" name="Rectangle 573">
                <a:extLst>
                  <a:ext uri="{FF2B5EF4-FFF2-40B4-BE49-F238E27FC236}">
                    <a16:creationId xmlns:a16="http://schemas.microsoft.com/office/drawing/2014/main" xmlns="" id="{69D8D2F7-B447-4231-B50B-0D8679FA04A7}"/>
                  </a:ext>
                </a:extLst>
              </p:cNvPr>
              <p:cNvSpPr/>
              <p:nvPr/>
            </p:nvSpPr>
            <p:spPr bwMode="auto">
              <a:xfrm>
                <a:off x="4177823" y="3889215"/>
                <a:ext cx="137851" cy="234182"/>
              </a:xfrm>
              <a:prstGeom prst="rect">
                <a:avLst/>
              </a:prstGeom>
              <a:solidFill>
                <a:schemeClr val="accent4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5" name="Rectangle 574">
                <a:extLst>
                  <a:ext uri="{FF2B5EF4-FFF2-40B4-BE49-F238E27FC236}">
                    <a16:creationId xmlns:a16="http://schemas.microsoft.com/office/drawing/2014/main" xmlns="" id="{3909EDDB-D39B-45F3-8BCF-D07C0F396B2C}"/>
                  </a:ext>
                </a:extLst>
              </p:cNvPr>
              <p:cNvSpPr/>
              <p:nvPr/>
            </p:nvSpPr>
            <p:spPr bwMode="auto">
              <a:xfrm>
                <a:off x="4177823" y="4113795"/>
                <a:ext cx="137851" cy="4571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6" name="Rectangle 575">
                <a:extLst>
                  <a:ext uri="{FF2B5EF4-FFF2-40B4-BE49-F238E27FC236}">
                    <a16:creationId xmlns:a16="http://schemas.microsoft.com/office/drawing/2014/main" xmlns="" id="{F2968CE9-311C-45E1-A65C-F8EA32A5B3A5}"/>
                  </a:ext>
                </a:extLst>
              </p:cNvPr>
              <p:cNvSpPr/>
              <p:nvPr/>
            </p:nvSpPr>
            <p:spPr bwMode="auto">
              <a:xfrm>
                <a:off x="4177823" y="4148512"/>
                <a:ext cx="137851" cy="84454"/>
              </a:xfrm>
              <a:prstGeom prst="rect">
                <a:avLst/>
              </a:prstGeom>
              <a:solidFill>
                <a:schemeClr val="accent6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7" name="Rectangle 576">
                <a:extLst>
                  <a:ext uri="{FF2B5EF4-FFF2-40B4-BE49-F238E27FC236}">
                    <a16:creationId xmlns:a16="http://schemas.microsoft.com/office/drawing/2014/main" xmlns="" id="{917732B9-32D3-4957-940B-A7A850A178A7}"/>
                  </a:ext>
                </a:extLst>
              </p:cNvPr>
              <p:cNvSpPr/>
              <p:nvPr/>
            </p:nvSpPr>
            <p:spPr bwMode="auto">
              <a:xfrm>
                <a:off x="4177823" y="4230525"/>
                <a:ext cx="137851" cy="4571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8" name="Rectangle 577">
                <a:extLst>
                  <a:ext uri="{FF2B5EF4-FFF2-40B4-BE49-F238E27FC236}">
                    <a16:creationId xmlns:a16="http://schemas.microsoft.com/office/drawing/2014/main" xmlns="" id="{4A26DE07-A96F-40B7-8074-385303A1784D}"/>
                  </a:ext>
                </a:extLst>
              </p:cNvPr>
              <p:cNvSpPr/>
              <p:nvPr/>
            </p:nvSpPr>
            <p:spPr bwMode="auto">
              <a:xfrm>
                <a:off x="4177823" y="4262349"/>
                <a:ext cx="137851" cy="4571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79" name="Rectangle 578">
                <a:extLst>
                  <a:ext uri="{FF2B5EF4-FFF2-40B4-BE49-F238E27FC236}">
                    <a16:creationId xmlns:a16="http://schemas.microsoft.com/office/drawing/2014/main" xmlns="" id="{CCD97B3B-31C0-41EE-8C59-AE6D6E25FD25}"/>
                  </a:ext>
                </a:extLst>
              </p:cNvPr>
              <p:cNvSpPr/>
              <p:nvPr/>
            </p:nvSpPr>
            <p:spPr bwMode="auto">
              <a:xfrm>
                <a:off x="4177823" y="4303002"/>
                <a:ext cx="137851" cy="177990"/>
              </a:xfrm>
              <a:prstGeom prst="rect">
                <a:avLst/>
              </a:prstGeom>
              <a:solidFill>
                <a:schemeClr val="accent2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0" name="Rectangle 579">
                <a:extLst>
                  <a:ext uri="{FF2B5EF4-FFF2-40B4-BE49-F238E27FC236}">
                    <a16:creationId xmlns:a16="http://schemas.microsoft.com/office/drawing/2014/main" xmlns="" id="{A42B2FA3-79A8-49A4-9E9E-42E4216F1962}"/>
                  </a:ext>
                </a:extLst>
              </p:cNvPr>
              <p:cNvSpPr/>
              <p:nvPr/>
            </p:nvSpPr>
            <p:spPr bwMode="auto">
              <a:xfrm>
                <a:off x="4177823" y="4480992"/>
                <a:ext cx="137851" cy="48023"/>
              </a:xfrm>
              <a:prstGeom prst="rect">
                <a:avLst/>
              </a:prstGeom>
              <a:solidFill>
                <a:schemeClr val="accent5"/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1" name="Rectangle 580">
                <a:extLst>
                  <a:ext uri="{FF2B5EF4-FFF2-40B4-BE49-F238E27FC236}">
                    <a16:creationId xmlns:a16="http://schemas.microsoft.com/office/drawing/2014/main" xmlns="" id="{161D7304-0244-4F00-8C0D-0A827F8E9F9E}"/>
                  </a:ext>
                </a:extLst>
              </p:cNvPr>
              <p:cNvSpPr/>
              <p:nvPr/>
            </p:nvSpPr>
            <p:spPr bwMode="auto">
              <a:xfrm>
                <a:off x="4177823" y="4513430"/>
                <a:ext cx="137851" cy="7954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2" name="Rectangle 581">
                <a:extLst>
                  <a:ext uri="{FF2B5EF4-FFF2-40B4-BE49-F238E27FC236}">
                    <a16:creationId xmlns:a16="http://schemas.microsoft.com/office/drawing/2014/main" xmlns="" id="{C52C5DFB-E822-4B0E-A20C-1AE91E05F5B7}"/>
                  </a:ext>
                </a:extLst>
              </p:cNvPr>
              <p:cNvSpPr/>
              <p:nvPr/>
            </p:nvSpPr>
            <p:spPr bwMode="auto">
              <a:xfrm>
                <a:off x="4177823" y="4577829"/>
                <a:ext cx="137851" cy="914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3" name="Rectangle 582">
                <a:extLst>
                  <a:ext uri="{FF2B5EF4-FFF2-40B4-BE49-F238E27FC236}">
                    <a16:creationId xmlns:a16="http://schemas.microsoft.com/office/drawing/2014/main" xmlns="" id="{3CDB80DD-F685-4FFD-A774-CD3D09970B2E}"/>
                  </a:ext>
                </a:extLst>
              </p:cNvPr>
              <p:cNvSpPr/>
              <p:nvPr/>
            </p:nvSpPr>
            <p:spPr bwMode="auto">
              <a:xfrm>
                <a:off x="4177823" y="4578008"/>
                <a:ext cx="137851" cy="8185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4" name="Rectangle 583">
                <a:extLst>
                  <a:ext uri="{FF2B5EF4-FFF2-40B4-BE49-F238E27FC236}">
                    <a16:creationId xmlns:a16="http://schemas.microsoft.com/office/drawing/2014/main" xmlns="" id="{6A693886-BCA4-4F23-A361-68023F4DD335}"/>
                  </a:ext>
                </a:extLst>
              </p:cNvPr>
              <p:cNvSpPr/>
              <p:nvPr/>
            </p:nvSpPr>
            <p:spPr bwMode="auto">
              <a:xfrm>
                <a:off x="4177823" y="4658513"/>
                <a:ext cx="137851" cy="59639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85" name="Rectangle 584">
                <a:extLst>
                  <a:ext uri="{FF2B5EF4-FFF2-40B4-BE49-F238E27FC236}">
                    <a16:creationId xmlns:a16="http://schemas.microsoft.com/office/drawing/2014/main" xmlns="" id="{5BDBB301-4106-4BEA-AFD3-822FA413F665}"/>
                  </a:ext>
                </a:extLst>
              </p:cNvPr>
              <p:cNvSpPr/>
              <p:nvPr/>
            </p:nvSpPr>
            <p:spPr bwMode="auto">
              <a:xfrm>
                <a:off x="4177823" y="4712481"/>
                <a:ext cx="137851" cy="914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rtlCol="0" anchor="b"/>
              <a:lstStyle/>
              <a:p>
                <a:pPr algn="ctr" eaLnBrk="1" hangingPunct="1">
                  <a:spcBef>
                    <a:spcPct val="35000"/>
                  </a:spcBef>
                  <a:spcAft>
                    <a:spcPct val="25000"/>
                  </a:spcAft>
                  <a:buClr>
                    <a:schemeClr val="folHlink"/>
                  </a:buClr>
                  <a:buNone/>
                </a:pPr>
                <a:endParaRPr lang="en-US" sz="1800" b="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837" name="TextBox 3">
            <a:extLst>
              <a:ext uri="{FF2B5EF4-FFF2-40B4-BE49-F238E27FC236}">
                <a16:creationId xmlns:a16="http://schemas.microsoft.com/office/drawing/2014/main" xmlns="" id="{47125B4C-43B5-4B67-AFD3-CF1B786E5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0443" y="1563851"/>
            <a:ext cx="5847748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Mutation Specific</a:t>
            </a:r>
          </a:p>
        </p:txBody>
      </p:sp>
    </p:spTree>
    <p:extLst>
      <p:ext uri="{BB962C8B-B14F-4D97-AF65-F5344CB8AC3E}">
        <p14:creationId xmlns:p14="http://schemas.microsoft.com/office/powerpoint/2010/main" xmlns="" val="38517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B0105-35DE-45DF-8B96-27C564C3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Experience: PARP Inhibitors in Ovarian Cancer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E544B4B0-7E0D-4FE6-910D-620037C7C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6" y="1513047"/>
            <a:ext cx="10847324" cy="4650686"/>
          </a:xfrm>
        </p:spPr>
        <p:txBody>
          <a:bodyPr/>
          <a:lstStyle/>
          <a:p>
            <a:pPr lvl="0"/>
            <a:r>
              <a:rPr lang="en-US" dirty="0"/>
              <a:t>Multiple clinical trials of PARP inhibitors vs placebo</a:t>
            </a:r>
          </a:p>
          <a:p>
            <a:pPr lvl="0"/>
            <a:r>
              <a:rPr lang="en-US" dirty="0"/>
              <a:t>Consistent evidence of increased efficacy in patients with </a:t>
            </a:r>
            <a:r>
              <a:rPr lang="en-US" i="1" dirty="0"/>
              <a:t>BRCA1/2-</a:t>
            </a:r>
            <a:r>
              <a:rPr lang="en-US" dirty="0"/>
              <a:t>mutant tumors</a:t>
            </a:r>
          </a:p>
          <a:p>
            <a:endParaRPr lang="en-US" dirty="0"/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xmlns="" id="{A0E270AC-662B-416D-99A8-9BE7D1836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90" y="6361425"/>
            <a:ext cx="89752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it-IT" altLang="en-US" sz="1200" b="0" dirty="0">
                <a:solidFill>
                  <a:schemeClr val="bg2"/>
                </a:solidFill>
                <a:latin typeface="Calibri" panose="020F0502020204030204" pitchFamily="34" charset="0"/>
              </a:rPr>
              <a:t>1. Moore. NEJM. 2018;379:2495. 2. Coleman. Lancet. 2017;390:1949. 3. Mirza. NEJM. 2016;375:2154.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911531" y="3059668"/>
            <a:ext cx="3242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PFS: Maintenance Olaparib</a:t>
            </a:r>
            <a:r>
              <a:rPr lang="en-US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[1]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4638128" y="3059668"/>
            <a:ext cx="32656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PFS: Maintenance Rucaparib</a:t>
            </a:r>
            <a:r>
              <a:rPr lang="en-US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[2]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D336D5B-21E8-460D-9165-EDAD401616D0}"/>
              </a:ext>
            </a:extLst>
          </p:cNvPr>
          <p:cNvSpPr txBox="1"/>
          <p:nvPr/>
        </p:nvSpPr>
        <p:spPr>
          <a:xfrm>
            <a:off x="8682899" y="5686187"/>
            <a:ext cx="3296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Mos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C0DEC03-E98A-4F06-9C05-064F3977E8B2}"/>
              </a:ext>
            </a:extLst>
          </p:cNvPr>
          <p:cNvSpPr/>
          <p:nvPr/>
        </p:nvSpPr>
        <p:spPr>
          <a:xfrm>
            <a:off x="9131651" y="3596314"/>
            <a:ext cx="26097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HR: 0.27 (95% CI: 0.17-0.41;</a:t>
            </a:r>
          </a:p>
          <a:p>
            <a:pPr algn="r"/>
            <a:r>
              <a:rPr lang="en-US" sz="1600" b="0" i="1" dirty="0">
                <a:solidFill>
                  <a:schemeClr val="bg1"/>
                </a:solidFill>
                <a:latin typeface="Calibri" panose="020F0502020204030204" pitchFamily="34" charset="0"/>
              </a:rPr>
              <a:t>P </a:t>
            </a:r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&lt; .001)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52BBCF8-1BCA-45FF-B828-0DEC3D8BF590}"/>
              </a:ext>
            </a:extLst>
          </p:cNvPr>
          <p:cNvSpPr/>
          <p:nvPr/>
        </p:nvSpPr>
        <p:spPr>
          <a:xfrm>
            <a:off x="10989852" y="4237868"/>
            <a:ext cx="1037785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</a:rPr>
              <a:t>Neraparib</a:t>
            </a:r>
            <a:endParaRPr lang="en-US" sz="1600" dirty="0">
              <a:solidFill>
                <a:schemeClr val="bg1"/>
              </a:solidFill>
              <a:latin typeface="Calibri" panose="020F0502020204030204" pitchFamily="34" charset="0"/>
              <a:ea typeface="MS PGothic" pitchFamily="34" charset="-128"/>
            </a:endParaRPr>
          </a:p>
        </p:txBody>
      </p:sp>
      <p:sp>
        <p:nvSpPr>
          <p:cNvPr id="26" name="Freeform 788">
            <a:extLst>
              <a:ext uri="{FF2B5EF4-FFF2-40B4-BE49-F238E27FC236}">
                <a16:creationId xmlns:a16="http://schemas.microsoft.com/office/drawing/2014/main" xmlns="" id="{9469E6DD-D503-4CAE-A8BD-04E924055888}"/>
              </a:ext>
            </a:extLst>
          </p:cNvPr>
          <p:cNvSpPr/>
          <p:nvPr/>
        </p:nvSpPr>
        <p:spPr>
          <a:xfrm>
            <a:off x="8634229" y="3725246"/>
            <a:ext cx="788914" cy="979754"/>
          </a:xfrm>
          <a:custGeom>
            <a:avLst/>
            <a:gdLst>
              <a:gd name="connsiteX0" fmla="*/ 0 w 916819"/>
              <a:gd name="connsiteY0" fmla="*/ 11272 h 1074586"/>
              <a:gd name="connsiteX1" fmla="*/ 0 w 916819"/>
              <a:gd name="connsiteY1" fmla="*/ 11272 h 1074586"/>
              <a:gd name="connsiteX2" fmla="*/ 63877 w 916819"/>
              <a:gd name="connsiteY2" fmla="*/ 7515 h 1074586"/>
              <a:gd name="connsiteX3" fmla="*/ 108966 w 916819"/>
              <a:gd name="connsiteY3" fmla="*/ 0 h 1074586"/>
              <a:gd name="connsiteX4" fmla="*/ 161571 w 916819"/>
              <a:gd name="connsiteY4" fmla="*/ 7515 h 1074586"/>
              <a:gd name="connsiteX5" fmla="*/ 184115 w 916819"/>
              <a:gd name="connsiteY5" fmla="*/ 15029 h 1074586"/>
              <a:gd name="connsiteX6" fmla="*/ 206660 w 916819"/>
              <a:gd name="connsiteY6" fmla="*/ 26301 h 1074586"/>
              <a:gd name="connsiteX7" fmla="*/ 217933 w 916819"/>
              <a:gd name="connsiteY7" fmla="*/ 33816 h 1074586"/>
              <a:gd name="connsiteX8" fmla="*/ 251750 w 916819"/>
              <a:gd name="connsiteY8" fmla="*/ 82661 h 1074586"/>
              <a:gd name="connsiteX9" fmla="*/ 259265 w 916819"/>
              <a:gd name="connsiteY9" fmla="*/ 101447 h 1074586"/>
              <a:gd name="connsiteX10" fmla="*/ 263022 w 916819"/>
              <a:gd name="connsiteY10" fmla="*/ 116476 h 1074586"/>
              <a:gd name="connsiteX11" fmla="*/ 266779 w 916819"/>
              <a:gd name="connsiteY11" fmla="*/ 127748 h 1074586"/>
              <a:gd name="connsiteX12" fmla="*/ 270537 w 916819"/>
              <a:gd name="connsiteY12" fmla="*/ 142777 h 1074586"/>
              <a:gd name="connsiteX13" fmla="*/ 278052 w 916819"/>
              <a:gd name="connsiteY13" fmla="*/ 154049 h 1074586"/>
              <a:gd name="connsiteX14" fmla="*/ 285567 w 916819"/>
              <a:gd name="connsiteY14" fmla="*/ 176593 h 1074586"/>
              <a:gd name="connsiteX15" fmla="*/ 289324 w 916819"/>
              <a:gd name="connsiteY15" fmla="*/ 187865 h 1074586"/>
              <a:gd name="connsiteX16" fmla="*/ 296839 w 916819"/>
              <a:gd name="connsiteY16" fmla="*/ 217923 h 1074586"/>
              <a:gd name="connsiteX17" fmla="*/ 300597 w 916819"/>
              <a:gd name="connsiteY17" fmla="*/ 266768 h 1074586"/>
              <a:gd name="connsiteX18" fmla="*/ 304354 w 916819"/>
              <a:gd name="connsiteY18" fmla="*/ 278040 h 1074586"/>
              <a:gd name="connsiteX19" fmla="*/ 315626 w 916819"/>
              <a:gd name="connsiteY19" fmla="*/ 281797 h 1074586"/>
              <a:gd name="connsiteX20" fmla="*/ 364473 w 916819"/>
              <a:gd name="connsiteY20" fmla="*/ 285555 h 1074586"/>
              <a:gd name="connsiteX21" fmla="*/ 402048 w 916819"/>
              <a:gd name="connsiteY21" fmla="*/ 289312 h 1074586"/>
              <a:gd name="connsiteX22" fmla="*/ 424593 w 916819"/>
              <a:gd name="connsiteY22" fmla="*/ 300584 h 1074586"/>
              <a:gd name="connsiteX23" fmla="*/ 435865 w 916819"/>
              <a:gd name="connsiteY23" fmla="*/ 304341 h 1074586"/>
              <a:gd name="connsiteX24" fmla="*/ 447137 w 916819"/>
              <a:gd name="connsiteY24" fmla="*/ 311856 h 1074586"/>
              <a:gd name="connsiteX25" fmla="*/ 458410 w 916819"/>
              <a:gd name="connsiteY25" fmla="*/ 315613 h 1074586"/>
              <a:gd name="connsiteX26" fmla="*/ 480954 w 916819"/>
              <a:gd name="connsiteY26" fmla="*/ 330642 h 1074586"/>
              <a:gd name="connsiteX27" fmla="*/ 495984 w 916819"/>
              <a:gd name="connsiteY27" fmla="*/ 353186 h 1074586"/>
              <a:gd name="connsiteX28" fmla="*/ 503499 w 916819"/>
              <a:gd name="connsiteY28" fmla="*/ 364458 h 1074586"/>
              <a:gd name="connsiteX29" fmla="*/ 507257 w 916819"/>
              <a:gd name="connsiteY29" fmla="*/ 375730 h 1074586"/>
              <a:gd name="connsiteX30" fmla="*/ 529801 w 916819"/>
              <a:gd name="connsiteY30" fmla="*/ 409545 h 1074586"/>
              <a:gd name="connsiteX31" fmla="*/ 537316 w 916819"/>
              <a:gd name="connsiteY31" fmla="*/ 420817 h 1074586"/>
              <a:gd name="connsiteX32" fmla="*/ 548589 w 916819"/>
              <a:gd name="connsiteY32" fmla="*/ 447118 h 1074586"/>
              <a:gd name="connsiteX33" fmla="*/ 552346 w 916819"/>
              <a:gd name="connsiteY33" fmla="*/ 477177 h 1074586"/>
              <a:gd name="connsiteX34" fmla="*/ 556103 w 916819"/>
              <a:gd name="connsiteY34" fmla="*/ 510992 h 1074586"/>
              <a:gd name="connsiteX35" fmla="*/ 563618 w 916819"/>
              <a:gd name="connsiteY35" fmla="*/ 548565 h 1074586"/>
              <a:gd name="connsiteX36" fmla="*/ 582406 w 916819"/>
              <a:gd name="connsiteY36" fmla="*/ 582381 h 1074586"/>
              <a:gd name="connsiteX37" fmla="*/ 589921 w 916819"/>
              <a:gd name="connsiteY37" fmla="*/ 593653 h 1074586"/>
              <a:gd name="connsiteX38" fmla="*/ 597435 w 916819"/>
              <a:gd name="connsiteY38" fmla="*/ 616196 h 1074586"/>
              <a:gd name="connsiteX39" fmla="*/ 601193 w 916819"/>
              <a:gd name="connsiteY39" fmla="*/ 638740 h 1074586"/>
              <a:gd name="connsiteX40" fmla="*/ 604950 w 916819"/>
              <a:gd name="connsiteY40" fmla="*/ 665041 h 1074586"/>
              <a:gd name="connsiteX41" fmla="*/ 612465 w 916819"/>
              <a:gd name="connsiteY41" fmla="*/ 698857 h 1074586"/>
              <a:gd name="connsiteX42" fmla="*/ 616223 w 916819"/>
              <a:gd name="connsiteY42" fmla="*/ 781517 h 1074586"/>
              <a:gd name="connsiteX43" fmla="*/ 619980 w 916819"/>
              <a:gd name="connsiteY43" fmla="*/ 792789 h 1074586"/>
              <a:gd name="connsiteX44" fmla="*/ 608708 w 916819"/>
              <a:gd name="connsiteY44" fmla="*/ 785275 h 1074586"/>
              <a:gd name="connsiteX45" fmla="*/ 608708 w 916819"/>
              <a:gd name="connsiteY45" fmla="*/ 766488 h 1074586"/>
              <a:gd name="connsiteX46" fmla="*/ 619980 w 916819"/>
              <a:gd name="connsiteY46" fmla="*/ 770245 h 1074586"/>
              <a:gd name="connsiteX47" fmla="*/ 623738 w 916819"/>
              <a:gd name="connsiteY47" fmla="*/ 781517 h 1074586"/>
              <a:gd name="connsiteX48" fmla="*/ 657555 w 916819"/>
              <a:gd name="connsiteY48" fmla="*/ 796547 h 1074586"/>
              <a:gd name="connsiteX49" fmla="*/ 668827 w 916819"/>
              <a:gd name="connsiteY49" fmla="*/ 804061 h 1074586"/>
              <a:gd name="connsiteX50" fmla="*/ 762763 w 916819"/>
              <a:gd name="connsiteY50" fmla="*/ 804061 h 1074586"/>
              <a:gd name="connsiteX51" fmla="*/ 774036 w 916819"/>
              <a:gd name="connsiteY51" fmla="*/ 807818 h 1074586"/>
              <a:gd name="connsiteX52" fmla="*/ 785308 w 916819"/>
              <a:gd name="connsiteY52" fmla="*/ 819090 h 1074586"/>
              <a:gd name="connsiteX53" fmla="*/ 796580 w 916819"/>
              <a:gd name="connsiteY53" fmla="*/ 822848 h 1074586"/>
              <a:gd name="connsiteX54" fmla="*/ 819125 w 916819"/>
              <a:gd name="connsiteY54" fmla="*/ 845391 h 1074586"/>
              <a:gd name="connsiteX55" fmla="*/ 834155 w 916819"/>
              <a:gd name="connsiteY55" fmla="*/ 864178 h 1074586"/>
              <a:gd name="connsiteX56" fmla="*/ 837912 w 916819"/>
              <a:gd name="connsiteY56" fmla="*/ 875450 h 1074586"/>
              <a:gd name="connsiteX57" fmla="*/ 867972 w 916819"/>
              <a:gd name="connsiteY57" fmla="*/ 924295 h 1074586"/>
              <a:gd name="connsiteX58" fmla="*/ 875487 w 916819"/>
              <a:gd name="connsiteY58" fmla="*/ 958110 h 1074586"/>
              <a:gd name="connsiteX59" fmla="*/ 879244 w 916819"/>
              <a:gd name="connsiteY59" fmla="*/ 969382 h 1074586"/>
              <a:gd name="connsiteX60" fmla="*/ 883002 w 916819"/>
              <a:gd name="connsiteY60" fmla="*/ 984411 h 1074586"/>
              <a:gd name="connsiteX61" fmla="*/ 894274 w 916819"/>
              <a:gd name="connsiteY61" fmla="*/ 1018227 h 1074586"/>
              <a:gd name="connsiteX62" fmla="*/ 901789 w 916819"/>
              <a:gd name="connsiteY62" fmla="*/ 1040771 h 1074586"/>
              <a:gd name="connsiteX63" fmla="*/ 905547 w 916819"/>
              <a:gd name="connsiteY63" fmla="*/ 1052042 h 1074586"/>
              <a:gd name="connsiteX64" fmla="*/ 913062 w 916819"/>
              <a:gd name="connsiteY64" fmla="*/ 1063314 h 1074586"/>
              <a:gd name="connsiteX65" fmla="*/ 916819 w 916819"/>
              <a:gd name="connsiteY65" fmla="*/ 1074586 h 1074586"/>
              <a:gd name="connsiteX66" fmla="*/ 916819 w 916819"/>
              <a:gd name="connsiteY66" fmla="*/ 1074586 h 107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916819" h="1074586">
                <a:moveTo>
                  <a:pt x="0" y="11272"/>
                </a:moveTo>
                <a:lnTo>
                  <a:pt x="0" y="11272"/>
                </a:lnTo>
                <a:cubicBezTo>
                  <a:pt x="21292" y="10020"/>
                  <a:pt x="42661" y="9710"/>
                  <a:pt x="63877" y="7515"/>
                </a:cubicBezTo>
                <a:cubicBezTo>
                  <a:pt x="79033" y="5947"/>
                  <a:pt x="93729" y="0"/>
                  <a:pt x="108966" y="0"/>
                </a:cubicBezTo>
                <a:cubicBezTo>
                  <a:pt x="126679" y="0"/>
                  <a:pt x="144036" y="5010"/>
                  <a:pt x="161571" y="7515"/>
                </a:cubicBezTo>
                <a:cubicBezTo>
                  <a:pt x="169086" y="10020"/>
                  <a:pt x="177524" y="10635"/>
                  <a:pt x="184115" y="15029"/>
                </a:cubicBezTo>
                <a:cubicBezTo>
                  <a:pt x="198683" y="24741"/>
                  <a:pt x="191104" y="21116"/>
                  <a:pt x="206660" y="26301"/>
                </a:cubicBezTo>
                <a:cubicBezTo>
                  <a:pt x="210418" y="28806"/>
                  <a:pt x="214464" y="30925"/>
                  <a:pt x="217933" y="33816"/>
                </a:cubicBezTo>
                <a:cubicBezTo>
                  <a:pt x="233012" y="46381"/>
                  <a:pt x="243815" y="64809"/>
                  <a:pt x="251750" y="82661"/>
                </a:cubicBezTo>
                <a:cubicBezTo>
                  <a:pt x="254489" y="88824"/>
                  <a:pt x="257132" y="95049"/>
                  <a:pt x="259265" y="101447"/>
                </a:cubicBezTo>
                <a:cubicBezTo>
                  <a:pt x="260898" y="106346"/>
                  <a:pt x="261603" y="111511"/>
                  <a:pt x="263022" y="116476"/>
                </a:cubicBezTo>
                <a:cubicBezTo>
                  <a:pt x="264110" y="120284"/>
                  <a:pt x="265691" y="123940"/>
                  <a:pt x="266779" y="127748"/>
                </a:cubicBezTo>
                <a:cubicBezTo>
                  <a:pt x="268198" y="132713"/>
                  <a:pt x="268503" y="138031"/>
                  <a:pt x="270537" y="142777"/>
                </a:cubicBezTo>
                <a:cubicBezTo>
                  <a:pt x="272316" y="146928"/>
                  <a:pt x="275547" y="150292"/>
                  <a:pt x="278052" y="154049"/>
                </a:cubicBezTo>
                <a:lnTo>
                  <a:pt x="285567" y="176593"/>
                </a:lnTo>
                <a:cubicBezTo>
                  <a:pt x="286819" y="180350"/>
                  <a:pt x="288547" y="183981"/>
                  <a:pt x="289324" y="187865"/>
                </a:cubicBezTo>
                <a:cubicBezTo>
                  <a:pt x="293859" y="210535"/>
                  <a:pt x="291063" y="200593"/>
                  <a:pt x="296839" y="217923"/>
                </a:cubicBezTo>
                <a:cubicBezTo>
                  <a:pt x="298092" y="234205"/>
                  <a:pt x="298571" y="250564"/>
                  <a:pt x="300597" y="266768"/>
                </a:cubicBezTo>
                <a:cubicBezTo>
                  <a:pt x="301088" y="270698"/>
                  <a:pt x="301553" y="275239"/>
                  <a:pt x="304354" y="278040"/>
                </a:cubicBezTo>
                <a:cubicBezTo>
                  <a:pt x="307155" y="280841"/>
                  <a:pt x="311696" y="281306"/>
                  <a:pt x="315626" y="281797"/>
                </a:cubicBezTo>
                <a:cubicBezTo>
                  <a:pt x="331830" y="283823"/>
                  <a:pt x="348204" y="284140"/>
                  <a:pt x="364473" y="285555"/>
                </a:cubicBezTo>
                <a:cubicBezTo>
                  <a:pt x="377013" y="286645"/>
                  <a:pt x="389523" y="288060"/>
                  <a:pt x="402048" y="289312"/>
                </a:cubicBezTo>
                <a:cubicBezTo>
                  <a:pt x="430380" y="298755"/>
                  <a:pt x="395457" y="286017"/>
                  <a:pt x="424593" y="300584"/>
                </a:cubicBezTo>
                <a:cubicBezTo>
                  <a:pt x="428135" y="302355"/>
                  <a:pt x="432108" y="303089"/>
                  <a:pt x="435865" y="304341"/>
                </a:cubicBezTo>
                <a:cubicBezTo>
                  <a:pt x="439622" y="306846"/>
                  <a:pt x="443098" y="309837"/>
                  <a:pt x="447137" y="311856"/>
                </a:cubicBezTo>
                <a:cubicBezTo>
                  <a:pt x="450680" y="313627"/>
                  <a:pt x="454948" y="313690"/>
                  <a:pt x="458410" y="315613"/>
                </a:cubicBezTo>
                <a:cubicBezTo>
                  <a:pt x="466305" y="319999"/>
                  <a:pt x="480954" y="330642"/>
                  <a:pt x="480954" y="330642"/>
                </a:cubicBezTo>
                <a:lnTo>
                  <a:pt x="495984" y="353186"/>
                </a:lnTo>
                <a:cubicBezTo>
                  <a:pt x="498489" y="356943"/>
                  <a:pt x="502071" y="360174"/>
                  <a:pt x="503499" y="364458"/>
                </a:cubicBezTo>
                <a:cubicBezTo>
                  <a:pt x="504752" y="368215"/>
                  <a:pt x="505333" y="372268"/>
                  <a:pt x="507257" y="375730"/>
                </a:cubicBezTo>
                <a:lnTo>
                  <a:pt x="529801" y="409545"/>
                </a:lnTo>
                <a:cubicBezTo>
                  <a:pt x="532306" y="413302"/>
                  <a:pt x="535888" y="416533"/>
                  <a:pt x="537316" y="420817"/>
                </a:cubicBezTo>
                <a:cubicBezTo>
                  <a:pt x="542845" y="437403"/>
                  <a:pt x="539303" y="428547"/>
                  <a:pt x="548589" y="447118"/>
                </a:cubicBezTo>
                <a:cubicBezTo>
                  <a:pt x="549841" y="457138"/>
                  <a:pt x="551166" y="467149"/>
                  <a:pt x="552346" y="477177"/>
                </a:cubicBezTo>
                <a:cubicBezTo>
                  <a:pt x="553671" y="488440"/>
                  <a:pt x="554604" y="499750"/>
                  <a:pt x="556103" y="510992"/>
                </a:cubicBezTo>
                <a:cubicBezTo>
                  <a:pt x="557947" y="524821"/>
                  <a:pt x="559886" y="535505"/>
                  <a:pt x="563618" y="548565"/>
                </a:cubicBezTo>
                <a:cubicBezTo>
                  <a:pt x="568578" y="565923"/>
                  <a:pt x="568953" y="562202"/>
                  <a:pt x="582406" y="582381"/>
                </a:cubicBezTo>
                <a:lnTo>
                  <a:pt x="589921" y="593653"/>
                </a:lnTo>
                <a:cubicBezTo>
                  <a:pt x="592426" y="601167"/>
                  <a:pt x="596133" y="608383"/>
                  <a:pt x="597435" y="616196"/>
                </a:cubicBezTo>
                <a:cubicBezTo>
                  <a:pt x="598688" y="623711"/>
                  <a:pt x="600035" y="631210"/>
                  <a:pt x="601193" y="638740"/>
                </a:cubicBezTo>
                <a:cubicBezTo>
                  <a:pt x="602540" y="647493"/>
                  <a:pt x="603494" y="656306"/>
                  <a:pt x="604950" y="665041"/>
                </a:cubicBezTo>
                <a:cubicBezTo>
                  <a:pt x="607334" y="679342"/>
                  <a:pt x="609089" y="685354"/>
                  <a:pt x="612465" y="698857"/>
                </a:cubicBezTo>
                <a:cubicBezTo>
                  <a:pt x="613718" y="726410"/>
                  <a:pt x="614023" y="754023"/>
                  <a:pt x="616223" y="781517"/>
                </a:cubicBezTo>
                <a:cubicBezTo>
                  <a:pt x="616539" y="785465"/>
                  <a:pt x="623522" y="791018"/>
                  <a:pt x="619980" y="792789"/>
                </a:cubicBezTo>
                <a:cubicBezTo>
                  <a:pt x="615941" y="794809"/>
                  <a:pt x="612465" y="787780"/>
                  <a:pt x="608708" y="785275"/>
                </a:cubicBezTo>
                <a:cubicBezTo>
                  <a:pt x="591968" y="746219"/>
                  <a:pt x="591244" y="757757"/>
                  <a:pt x="608708" y="766488"/>
                </a:cubicBezTo>
                <a:cubicBezTo>
                  <a:pt x="612251" y="768259"/>
                  <a:pt x="616223" y="768993"/>
                  <a:pt x="619980" y="770245"/>
                </a:cubicBezTo>
                <a:cubicBezTo>
                  <a:pt x="621233" y="774002"/>
                  <a:pt x="621264" y="778424"/>
                  <a:pt x="623738" y="781517"/>
                </a:cubicBezTo>
                <a:cubicBezTo>
                  <a:pt x="632478" y="792442"/>
                  <a:pt x="646728" y="789330"/>
                  <a:pt x="657555" y="796547"/>
                </a:cubicBezTo>
                <a:lnTo>
                  <a:pt x="668827" y="804061"/>
                </a:lnTo>
                <a:cubicBezTo>
                  <a:pt x="717180" y="800838"/>
                  <a:pt x="720203" y="797514"/>
                  <a:pt x="762763" y="804061"/>
                </a:cubicBezTo>
                <a:cubicBezTo>
                  <a:pt x="766678" y="804663"/>
                  <a:pt x="770278" y="806566"/>
                  <a:pt x="774036" y="807818"/>
                </a:cubicBezTo>
                <a:cubicBezTo>
                  <a:pt x="777793" y="811575"/>
                  <a:pt x="780887" y="816142"/>
                  <a:pt x="785308" y="819090"/>
                </a:cubicBezTo>
                <a:cubicBezTo>
                  <a:pt x="788603" y="821287"/>
                  <a:pt x="793454" y="820416"/>
                  <a:pt x="796580" y="822848"/>
                </a:cubicBezTo>
                <a:cubicBezTo>
                  <a:pt x="804969" y="829372"/>
                  <a:pt x="819125" y="845391"/>
                  <a:pt x="819125" y="845391"/>
                </a:cubicBezTo>
                <a:cubicBezTo>
                  <a:pt x="828572" y="873726"/>
                  <a:pt x="814730" y="839896"/>
                  <a:pt x="834155" y="864178"/>
                </a:cubicBezTo>
                <a:cubicBezTo>
                  <a:pt x="836629" y="867271"/>
                  <a:pt x="835989" y="871988"/>
                  <a:pt x="837912" y="875450"/>
                </a:cubicBezTo>
                <a:cubicBezTo>
                  <a:pt x="847198" y="892165"/>
                  <a:pt x="861165" y="906143"/>
                  <a:pt x="867972" y="924295"/>
                </a:cubicBezTo>
                <a:cubicBezTo>
                  <a:pt x="870868" y="932017"/>
                  <a:pt x="873699" y="950958"/>
                  <a:pt x="875487" y="958110"/>
                </a:cubicBezTo>
                <a:cubicBezTo>
                  <a:pt x="876448" y="961952"/>
                  <a:pt x="878156" y="965574"/>
                  <a:pt x="879244" y="969382"/>
                </a:cubicBezTo>
                <a:cubicBezTo>
                  <a:pt x="880663" y="974347"/>
                  <a:pt x="881518" y="979465"/>
                  <a:pt x="883002" y="984411"/>
                </a:cubicBezTo>
                <a:cubicBezTo>
                  <a:pt x="886416" y="995792"/>
                  <a:pt x="890517" y="1006955"/>
                  <a:pt x="894274" y="1018227"/>
                </a:cubicBezTo>
                <a:lnTo>
                  <a:pt x="901789" y="1040771"/>
                </a:lnTo>
                <a:cubicBezTo>
                  <a:pt x="903041" y="1044528"/>
                  <a:pt x="903350" y="1048747"/>
                  <a:pt x="905547" y="1052042"/>
                </a:cubicBezTo>
                <a:lnTo>
                  <a:pt x="913062" y="1063314"/>
                </a:lnTo>
                <a:lnTo>
                  <a:pt x="916819" y="1074586"/>
                </a:lnTo>
                <a:lnTo>
                  <a:pt x="916819" y="1074586"/>
                </a:lnTo>
              </a:path>
            </a:pathLst>
          </a:custGeom>
          <a:ln w="28575" cmpd="sng">
            <a:solidFill>
              <a:schemeClr val="tx2">
                <a:lumMod val="90000"/>
              </a:schemeClr>
            </a:solidFill>
          </a:ln>
        </p:spPr>
        <p:txBody>
          <a:bodyPr rtlCol="0" anchor="ctr"/>
          <a:lstStyle/>
          <a:p>
            <a:pPr algn="ctr"/>
            <a:endParaRPr lang="en-US" sz="16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C5B7E004-F56F-4400-9D74-9A98B8442C12}"/>
              </a:ext>
            </a:extLst>
          </p:cNvPr>
          <p:cNvCxnSpPr/>
          <p:nvPr/>
        </p:nvCxnSpPr>
        <p:spPr bwMode="auto">
          <a:xfrm>
            <a:off x="9407449" y="4719144"/>
            <a:ext cx="203222" cy="2985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D6B4394E-1DD9-4C5E-AD5A-37FD15251CDA}"/>
              </a:ext>
            </a:extLst>
          </p:cNvPr>
          <p:cNvCxnSpPr/>
          <p:nvPr/>
        </p:nvCxnSpPr>
        <p:spPr bwMode="auto">
          <a:xfrm>
            <a:off x="9617138" y="4715278"/>
            <a:ext cx="3234" cy="126751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DEBB285D-14E1-47EB-963B-A98C68AF8528}"/>
              </a:ext>
            </a:extLst>
          </p:cNvPr>
          <p:cNvCxnSpPr/>
          <p:nvPr/>
        </p:nvCxnSpPr>
        <p:spPr bwMode="auto">
          <a:xfrm>
            <a:off x="9635114" y="4809694"/>
            <a:ext cx="1424" cy="159087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AAAD81DB-8DB0-4FDA-823E-01446F347F66}"/>
              </a:ext>
            </a:extLst>
          </p:cNvPr>
          <p:cNvCxnSpPr/>
          <p:nvPr/>
        </p:nvCxnSpPr>
        <p:spPr bwMode="auto">
          <a:xfrm>
            <a:off x="9622653" y="4971143"/>
            <a:ext cx="120582" cy="7915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B6719602-1476-4D37-89F1-CFAD68502B01}"/>
              </a:ext>
            </a:extLst>
          </p:cNvPr>
          <p:cNvCxnSpPr/>
          <p:nvPr/>
        </p:nvCxnSpPr>
        <p:spPr bwMode="auto">
          <a:xfrm>
            <a:off x="9727925" y="5003896"/>
            <a:ext cx="160806" cy="12844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056486B8-E59C-408B-9B13-F40680A4C3F8}"/>
              </a:ext>
            </a:extLst>
          </p:cNvPr>
          <p:cNvCxnSpPr/>
          <p:nvPr/>
        </p:nvCxnSpPr>
        <p:spPr bwMode="auto">
          <a:xfrm>
            <a:off x="9870189" y="5017599"/>
            <a:ext cx="25008" cy="81358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AFA97AEA-B8CD-4872-8D6C-6C16F72DF673}"/>
              </a:ext>
            </a:extLst>
          </p:cNvPr>
          <p:cNvCxnSpPr/>
          <p:nvPr/>
        </p:nvCxnSpPr>
        <p:spPr bwMode="auto">
          <a:xfrm>
            <a:off x="9896055" y="5086113"/>
            <a:ext cx="241637" cy="12844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E9303D3E-19AC-452C-9F8F-BFE8D5C64D82}"/>
              </a:ext>
            </a:extLst>
          </p:cNvPr>
          <p:cNvCxnSpPr/>
          <p:nvPr/>
        </p:nvCxnSpPr>
        <p:spPr bwMode="auto">
          <a:xfrm>
            <a:off x="10127425" y="5084609"/>
            <a:ext cx="25008" cy="81358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CC3CDEA1-18A4-47D8-B9A2-E0A7F52AA460}"/>
              </a:ext>
            </a:extLst>
          </p:cNvPr>
          <p:cNvCxnSpPr/>
          <p:nvPr/>
        </p:nvCxnSpPr>
        <p:spPr bwMode="auto">
          <a:xfrm>
            <a:off x="10143590" y="5173679"/>
            <a:ext cx="1804724" cy="10921"/>
          </a:xfrm>
          <a:prstGeom prst="line">
            <a:avLst/>
          </a:prstGeom>
          <a:noFill/>
          <a:ln w="28575">
            <a:solidFill>
              <a:schemeClr val="tx2">
                <a:lumMod val="90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6" name="Group 597">
            <a:extLst>
              <a:ext uri="{FF2B5EF4-FFF2-40B4-BE49-F238E27FC236}">
                <a16:creationId xmlns:a16="http://schemas.microsoft.com/office/drawing/2014/main" xmlns="" id="{8A2B79F2-1199-4E55-A10C-253ADC50129C}"/>
              </a:ext>
            </a:extLst>
          </p:cNvPr>
          <p:cNvGrpSpPr>
            <a:grpSpLocks/>
          </p:cNvGrpSpPr>
          <p:nvPr/>
        </p:nvGrpSpPr>
        <p:grpSpPr bwMode="auto">
          <a:xfrm>
            <a:off x="11890457" y="5134271"/>
            <a:ext cx="88792" cy="94080"/>
            <a:chOff x="1663885" y="2757840"/>
            <a:chExt cx="102764" cy="102764"/>
          </a:xfrm>
        </p:grpSpPr>
        <p:cxnSp>
          <p:nvCxnSpPr>
            <p:cNvPr id="37" name="Straight Connector 598">
              <a:extLst>
                <a:ext uri="{FF2B5EF4-FFF2-40B4-BE49-F238E27FC236}">
                  <a16:creationId xmlns:a16="http://schemas.microsoft.com/office/drawing/2014/main" xmlns="" id="{811F8488-DF05-4EAE-9DE5-0B136FA6F1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8" name="Straight Connector 599">
              <a:extLst>
                <a:ext uri="{FF2B5EF4-FFF2-40B4-BE49-F238E27FC236}">
                  <a16:creationId xmlns:a16="http://schemas.microsoft.com/office/drawing/2014/main" xmlns="" id="{85279592-2FEF-4540-8D5B-B5ADD205228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39" name="Group 597">
            <a:extLst>
              <a:ext uri="{FF2B5EF4-FFF2-40B4-BE49-F238E27FC236}">
                <a16:creationId xmlns:a16="http://schemas.microsoft.com/office/drawing/2014/main" xmlns="" id="{9976A87A-EDDA-4A5F-A748-4E17E857D3B7}"/>
              </a:ext>
            </a:extLst>
          </p:cNvPr>
          <p:cNvGrpSpPr>
            <a:grpSpLocks/>
          </p:cNvGrpSpPr>
          <p:nvPr/>
        </p:nvGrpSpPr>
        <p:grpSpPr bwMode="auto">
          <a:xfrm>
            <a:off x="11093653" y="5125915"/>
            <a:ext cx="88792" cy="94080"/>
            <a:chOff x="1663885" y="2757840"/>
            <a:chExt cx="102764" cy="102764"/>
          </a:xfrm>
        </p:grpSpPr>
        <p:cxnSp>
          <p:nvCxnSpPr>
            <p:cNvPr id="40" name="Straight Connector 598">
              <a:extLst>
                <a:ext uri="{FF2B5EF4-FFF2-40B4-BE49-F238E27FC236}">
                  <a16:creationId xmlns:a16="http://schemas.microsoft.com/office/drawing/2014/main" xmlns="" id="{B7C3F956-DDEA-45C1-B054-6F30E03090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" name="Straight Connector 599">
              <a:extLst>
                <a:ext uri="{FF2B5EF4-FFF2-40B4-BE49-F238E27FC236}">
                  <a16:creationId xmlns:a16="http://schemas.microsoft.com/office/drawing/2014/main" xmlns="" id="{4B7E4E70-B4FB-47C2-AC3F-6EB83CD5523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2" name="Group 597">
            <a:extLst>
              <a:ext uri="{FF2B5EF4-FFF2-40B4-BE49-F238E27FC236}">
                <a16:creationId xmlns:a16="http://schemas.microsoft.com/office/drawing/2014/main" xmlns="" id="{1C12CF61-E624-4205-BCEE-29B8614EFD93}"/>
              </a:ext>
            </a:extLst>
          </p:cNvPr>
          <p:cNvGrpSpPr>
            <a:grpSpLocks/>
          </p:cNvGrpSpPr>
          <p:nvPr/>
        </p:nvGrpSpPr>
        <p:grpSpPr bwMode="auto">
          <a:xfrm>
            <a:off x="10390612" y="5127838"/>
            <a:ext cx="88792" cy="94080"/>
            <a:chOff x="1663885" y="2757840"/>
            <a:chExt cx="102764" cy="102764"/>
          </a:xfrm>
        </p:grpSpPr>
        <p:cxnSp>
          <p:nvCxnSpPr>
            <p:cNvPr id="43" name="Straight Connector 598">
              <a:extLst>
                <a:ext uri="{FF2B5EF4-FFF2-40B4-BE49-F238E27FC236}">
                  <a16:creationId xmlns:a16="http://schemas.microsoft.com/office/drawing/2014/main" xmlns="" id="{57381C84-03EA-4047-BD98-7B28907AD7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4" name="Straight Connector 599">
              <a:extLst>
                <a:ext uri="{FF2B5EF4-FFF2-40B4-BE49-F238E27FC236}">
                  <a16:creationId xmlns:a16="http://schemas.microsoft.com/office/drawing/2014/main" xmlns="" id="{8C9DDE7D-5F75-4BDE-83ED-B523C3864F6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5" name="Group 597">
            <a:extLst>
              <a:ext uri="{FF2B5EF4-FFF2-40B4-BE49-F238E27FC236}">
                <a16:creationId xmlns:a16="http://schemas.microsoft.com/office/drawing/2014/main" xmlns="" id="{E58B3946-7221-421A-87D6-FC8292D6AC20}"/>
              </a:ext>
            </a:extLst>
          </p:cNvPr>
          <p:cNvGrpSpPr>
            <a:grpSpLocks/>
          </p:cNvGrpSpPr>
          <p:nvPr/>
        </p:nvGrpSpPr>
        <p:grpSpPr bwMode="auto">
          <a:xfrm>
            <a:off x="10373021" y="5126335"/>
            <a:ext cx="88792" cy="94080"/>
            <a:chOff x="1663885" y="2757840"/>
            <a:chExt cx="102764" cy="102764"/>
          </a:xfrm>
        </p:grpSpPr>
        <p:cxnSp>
          <p:nvCxnSpPr>
            <p:cNvPr id="46" name="Straight Connector 598">
              <a:extLst>
                <a:ext uri="{FF2B5EF4-FFF2-40B4-BE49-F238E27FC236}">
                  <a16:creationId xmlns:a16="http://schemas.microsoft.com/office/drawing/2014/main" xmlns="" id="{03A5FB8C-5059-4F24-A11D-CF0F30E85D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7" name="Straight Connector 599">
              <a:extLst>
                <a:ext uri="{FF2B5EF4-FFF2-40B4-BE49-F238E27FC236}">
                  <a16:creationId xmlns:a16="http://schemas.microsoft.com/office/drawing/2014/main" xmlns="" id="{4FBE3855-3514-4541-8BFD-16847C28B75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8" name="Group 597">
            <a:extLst>
              <a:ext uri="{FF2B5EF4-FFF2-40B4-BE49-F238E27FC236}">
                <a16:creationId xmlns:a16="http://schemas.microsoft.com/office/drawing/2014/main" xmlns="" id="{EF79B66E-5B13-4AD0-8026-F6CF0B688BCC}"/>
              </a:ext>
            </a:extLst>
          </p:cNvPr>
          <p:cNvGrpSpPr>
            <a:grpSpLocks/>
          </p:cNvGrpSpPr>
          <p:nvPr/>
        </p:nvGrpSpPr>
        <p:grpSpPr bwMode="auto">
          <a:xfrm>
            <a:off x="10112936" y="5124831"/>
            <a:ext cx="88792" cy="94080"/>
            <a:chOff x="1663885" y="2757840"/>
            <a:chExt cx="102764" cy="102764"/>
          </a:xfrm>
        </p:grpSpPr>
        <p:cxnSp>
          <p:nvCxnSpPr>
            <p:cNvPr id="49" name="Straight Connector 598">
              <a:extLst>
                <a:ext uri="{FF2B5EF4-FFF2-40B4-BE49-F238E27FC236}">
                  <a16:creationId xmlns:a16="http://schemas.microsoft.com/office/drawing/2014/main" xmlns="" id="{039CAAEE-1214-4B95-9B76-9DF77B836C4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0" name="Straight Connector 599">
              <a:extLst>
                <a:ext uri="{FF2B5EF4-FFF2-40B4-BE49-F238E27FC236}">
                  <a16:creationId xmlns:a16="http://schemas.microsoft.com/office/drawing/2014/main" xmlns="" id="{7F307B88-B147-4705-804B-F60CE79092B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1" name="Group 597">
            <a:extLst>
              <a:ext uri="{FF2B5EF4-FFF2-40B4-BE49-F238E27FC236}">
                <a16:creationId xmlns:a16="http://schemas.microsoft.com/office/drawing/2014/main" xmlns="" id="{AA65AA77-C55A-4D65-A49B-ADE9FEDADB1B}"/>
              </a:ext>
            </a:extLst>
          </p:cNvPr>
          <p:cNvGrpSpPr>
            <a:grpSpLocks/>
          </p:cNvGrpSpPr>
          <p:nvPr/>
        </p:nvGrpSpPr>
        <p:grpSpPr bwMode="auto">
          <a:xfrm>
            <a:off x="10100003" y="5080296"/>
            <a:ext cx="88792" cy="94080"/>
            <a:chOff x="1663885" y="2757840"/>
            <a:chExt cx="102764" cy="102764"/>
          </a:xfrm>
        </p:grpSpPr>
        <p:cxnSp>
          <p:nvCxnSpPr>
            <p:cNvPr id="52" name="Straight Connector 598">
              <a:extLst>
                <a:ext uri="{FF2B5EF4-FFF2-40B4-BE49-F238E27FC236}">
                  <a16:creationId xmlns:a16="http://schemas.microsoft.com/office/drawing/2014/main" xmlns="" id="{865D3E8B-CFC4-4CC3-AECE-2FC423CC2B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3" name="Straight Connector 599">
              <a:extLst>
                <a:ext uri="{FF2B5EF4-FFF2-40B4-BE49-F238E27FC236}">
                  <a16:creationId xmlns:a16="http://schemas.microsoft.com/office/drawing/2014/main" xmlns="" id="{5504E63D-5591-4B4D-9B03-C1CFF461D46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4" name="Group 597">
            <a:extLst>
              <a:ext uri="{FF2B5EF4-FFF2-40B4-BE49-F238E27FC236}">
                <a16:creationId xmlns:a16="http://schemas.microsoft.com/office/drawing/2014/main" xmlns="" id="{49F1A498-2E69-47BB-A8A9-1E038C461DC1}"/>
              </a:ext>
            </a:extLst>
          </p:cNvPr>
          <p:cNvGrpSpPr>
            <a:grpSpLocks/>
          </p:cNvGrpSpPr>
          <p:nvPr/>
        </p:nvGrpSpPr>
        <p:grpSpPr bwMode="auto">
          <a:xfrm>
            <a:off x="9931874" y="5049465"/>
            <a:ext cx="88792" cy="94080"/>
            <a:chOff x="1663885" y="2757840"/>
            <a:chExt cx="102764" cy="102764"/>
          </a:xfrm>
        </p:grpSpPr>
        <p:cxnSp>
          <p:nvCxnSpPr>
            <p:cNvPr id="55" name="Straight Connector 598">
              <a:extLst>
                <a:ext uri="{FF2B5EF4-FFF2-40B4-BE49-F238E27FC236}">
                  <a16:creationId xmlns:a16="http://schemas.microsoft.com/office/drawing/2014/main" xmlns="" id="{364FA496-2A28-46CB-9F5A-9668A936754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6" name="Straight Connector 599">
              <a:extLst>
                <a:ext uri="{FF2B5EF4-FFF2-40B4-BE49-F238E27FC236}">
                  <a16:creationId xmlns:a16="http://schemas.microsoft.com/office/drawing/2014/main" xmlns="" id="{68FE0473-6FD0-4FCA-9E21-036B61F0429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7" name="Group 597">
            <a:extLst>
              <a:ext uri="{FF2B5EF4-FFF2-40B4-BE49-F238E27FC236}">
                <a16:creationId xmlns:a16="http://schemas.microsoft.com/office/drawing/2014/main" xmlns="" id="{2FA0DE19-6D18-499A-BCBE-93EF0BAA372E}"/>
              </a:ext>
            </a:extLst>
          </p:cNvPr>
          <p:cNvGrpSpPr>
            <a:grpSpLocks/>
          </p:cNvGrpSpPr>
          <p:nvPr/>
        </p:nvGrpSpPr>
        <p:grpSpPr bwMode="auto">
          <a:xfrm>
            <a:off x="9851043" y="5042614"/>
            <a:ext cx="88792" cy="94080"/>
            <a:chOff x="1663885" y="2757840"/>
            <a:chExt cx="102764" cy="102764"/>
          </a:xfrm>
        </p:grpSpPr>
        <p:cxnSp>
          <p:nvCxnSpPr>
            <p:cNvPr id="58" name="Straight Connector 598">
              <a:extLst>
                <a:ext uri="{FF2B5EF4-FFF2-40B4-BE49-F238E27FC236}">
                  <a16:creationId xmlns:a16="http://schemas.microsoft.com/office/drawing/2014/main" xmlns="" id="{5A6C53F6-C072-431B-B87C-D234D11173C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9" name="Straight Connector 599">
              <a:extLst>
                <a:ext uri="{FF2B5EF4-FFF2-40B4-BE49-F238E27FC236}">
                  <a16:creationId xmlns:a16="http://schemas.microsoft.com/office/drawing/2014/main" xmlns="" id="{4485BA00-B6BD-4BFA-BFE8-E2C1E80B187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0" name="Group 597">
            <a:extLst>
              <a:ext uri="{FF2B5EF4-FFF2-40B4-BE49-F238E27FC236}">
                <a16:creationId xmlns:a16="http://schemas.microsoft.com/office/drawing/2014/main" xmlns="" id="{807B42C3-AFA2-40CD-88DB-8D82A1BE55D9}"/>
              </a:ext>
            </a:extLst>
          </p:cNvPr>
          <p:cNvGrpSpPr>
            <a:grpSpLocks/>
          </p:cNvGrpSpPr>
          <p:nvPr/>
        </p:nvGrpSpPr>
        <p:grpSpPr bwMode="auto">
          <a:xfrm>
            <a:off x="9841343" y="4994653"/>
            <a:ext cx="88792" cy="94080"/>
            <a:chOff x="1663885" y="2757840"/>
            <a:chExt cx="102764" cy="102764"/>
          </a:xfrm>
        </p:grpSpPr>
        <p:cxnSp>
          <p:nvCxnSpPr>
            <p:cNvPr id="61" name="Straight Connector 598">
              <a:extLst>
                <a:ext uri="{FF2B5EF4-FFF2-40B4-BE49-F238E27FC236}">
                  <a16:creationId xmlns:a16="http://schemas.microsoft.com/office/drawing/2014/main" xmlns="" id="{77D36BE7-AB26-48B6-AF6E-F2367385BC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" name="Straight Connector 599">
              <a:extLst>
                <a:ext uri="{FF2B5EF4-FFF2-40B4-BE49-F238E27FC236}">
                  <a16:creationId xmlns:a16="http://schemas.microsoft.com/office/drawing/2014/main" xmlns="" id="{D4AF8094-4AE9-4518-A57C-9FDEBDE811B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3" name="Group 597">
            <a:extLst>
              <a:ext uri="{FF2B5EF4-FFF2-40B4-BE49-F238E27FC236}">
                <a16:creationId xmlns:a16="http://schemas.microsoft.com/office/drawing/2014/main" xmlns="" id="{ACCC66B9-A373-4150-8FE1-068E09A197F4}"/>
              </a:ext>
            </a:extLst>
          </p:cNvPr>
          <p:cNvGrpSpPr>
            <a:grpSpLocks/>
          </p:cNvGrpSpPr>
          <p:nvPr/>
        </p:nvGrpSpPr>
        <p:grpSpPr bwMode="auto">
          <a:xfrm>
            <a:off x="9702313" y="4953546"/>
            <a:ext cx="88792" cy="94080"/>
            <a:chOff x="1663885" y="2757840"/>
            <a:chExt cx="102764" cy="102764"/>
          </a:xfrm>
        </p:grpSpPr>
        <p:cxnSp>
          <p:nvCxnSpPr>
            <p:cNvPr id="64" name="Straight Connector 598">
              <a:extLst>
                <a:ext uri="{FF2B5EF4-FFF2-40B4-BE49-F238E27FC236}">
                  <a16:creationId xmlns:a16="http://schemas.microsoft.com/office/drawing/2014/main" xmlns="" id="{8B6F2B23-E3E2-4031-9413-C3AEE83700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5" name="Straight Connector 599">
              <a:extLst>
                <a:ext uri="{FF2B5EF4-FFF2-40B4-BE49-F238E27FC236}">
                  <a16:creationId xmlns:a16="http://schemas.microsoft.com/office/drawing/2014/main" xmlns="" id="{B361CAC3-898B-4C9B-BF3D-1284E18B911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6" name="Group 597">
            <a:extLst>
              <a:ext uri="{FF2B5EF4-FFF2-40B4-BE49-F238E27FC236}">
                <a16:creationId xmlns:a16="http://schemas.microsoft.com/office/drawing/2014/main" xmlns="" id="{66A9A486-6D25-4D53-82A3-7F86DB5F75CB}"/>
              </a:ext>
            </a:extLst>
          </p:cNvPr>
          <p:cNvGrpSpPr>
            <a:grpSpLocks/>
          </p:cNvGrpSpPr>
          <p:nvPr/>
        </p:nvGrpSpPr>
        <p:grpSpPr bwMode="auto">
          <a:xfrm>
            <a:off x="9605316" y="4912437"/>
            <a:ext cx="88792" cy="94080"/>
            <a:chOff x="1663885" y="2757840"/>
            <a:chExt cx="102764" cy="102764"/>
          </a:xfrm>
        </p:grpSpPr>
        <p:cxnSp>
          <p:nvCxnSpPr>
            <p:cNvPr id="67" name="Straight Connector 598">
              <a:extLst>
                <a:ext uri="{FF2B5EF4-FFF2-40B4-BE49-F238E27FC236}">
                  <a16:creationId xmlns:a16="http://schemas.microsoft.com/office/drawing/2014/main" xmlns="" id="{3C8465D2-CCB6-4D5B-8613-3CD15F5CD2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8" name="Straight Connector 599">
              <a:extLst>
                <a:ext uri="{FF2B5EF4-FFF2-40B4-BE49-F238E27FC236}">
                  <a16:creationId xmlns:a16="http://schemas.microsoft.com/office/drawing/2014/main" xmlns="" id="{E7DA56BC-067E-4D0A-A451-3575511C5B7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9" name="Group 597">
            <a:extLst>
              <a:ext uri="{FF2B5EF4-FFF2-40B4-BE49-F238E27FC236}">
                <a16:creationId xmlns:a16="http://schemas.microsoft.com/office/drawing/2014/main" xmlns="" id="{4CD22230-42BF-4439-8D38-7473903C7FF3}"/>
              </a:ext>
            </a:extLst>
          </p:cNvPr>
          <p:cNvGrpSpPr>
            <a:grpSpLocks/>
          </p:cNvGrpSpPr>
          <p:nvPr/>
        </p:nvGrpSpPr>
        <p:grpSpPr bwMode="auto">
          <a:xfrm>
            <a:off x="9592382" y="4881606"/>
            <a:ext cx="88792" cy="94080"/>
            <a:chOff x="1663885" y="2757840"/>
            <a:chExt cx="102764" cy="102764"/>
          </a:xfrm>
        </p:grpSpPr>
        <p:cxnSp>
          <p:nvCxnSpPr>
            <p:cNvPr id="70" name="Straight Connector 598">
              <a:extLst>
                <a:ext uri="{FF2B5EF4-FFF2-40B4-BE49-F238E27FC236}">
                  <a16:creationId xmlns:a16="http://schemas.microsoft.com/office/drawing/2014/main" xmlns="" id="{84FBCD32-D398-4E85-AC50-AFDA3E5BDE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1" name="Straight Connector 599">
              <a:extLst>
                <a:ext uri="{FF2B5EF4-FFF2-40B4-BE49-F238E27FC236}">
                  <a16:creationId xmlns:a16="http://schemas.microsoft.com/office/drawing/2014/main" xmlns="" id="{34CB31FE-6B39-4BD0-AE98-2CFC7837673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72" name="Group 597">
            <a:extLst>
              <a:ext uri="{FF2B5EF4-FFF2-40B4-BE49-F238E27FC236}">
                <a16:creationId xmlns:a16="http://schemas.microsoft.com/office/drawing/2014/main" xmlns="" id="{34894B97-8D4B-447A-AB6E-EBC0592E786C}"/>
              </a:ext>
            </a:extLst>
          </p:cNvPr>
          <p:cNvGrpSpPr>
            <a:grpSpLocks/>
          </p:cNvGrpSpPr>
          <p:nvPr/>
        </p:nvGrpSpPr>
        <p:grpSpPr bwMode="auto">
          <a:xfrm>
            <a:off x="9597423" y="4801310"/>
            <a:ext cx="88792" cy="94080"/>
            <a:chOff x="1663885" y="2757840"/>
            <a:chExt cx="102764" cy="102764"/>
          </a:xfrm>
        </p:grpSpPr>
        <p:cxnSp>
          <p:nvCxnSpPr>
            <p:cNvPr id="73" name="Straight Connector 598">
              <a:extLst>
                <a:ext uri="{FF2B5EF4-FFF2-40B4-BE49-F238E27FC236}">
                  <a16:creationId xmlns:a16="http://schemas.microsoft.com/office/drawing/2014/main" xmlns="" id="{A2F7DD98-BE19-4BAB-A6A7-A4694175299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4" name="Straight Connector 599">
              <a:extLst>
                <a:ext uri="{FF2B5EF4-FFF2-40B4-BE49-F238E27FC236}">
                  <a16:creationId xmlns:a16="http://schemas.microsoft.com/office/drawing/2014/main" xmlns="" id="{7DC9B15C-D2FE-4D7E-91E4-8BB0F57E6B8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75" name="Group 597">
            <a:extLst>
              <a:ext uri="{FF2B5EF4-FFF2-40B4-BE49-F238E27FC236}">
                <a16:creationId xmlns:a16="http://schemas.microsoft.com/office/drawing/2014/main" xmlns="" id="{D4986E7C-5E2D-4A75-A9CF-8C9D367D89C7}"/>
              </a:ext>
            </a:extLst>
          </p:cNvPr>
          <p:cNvGrpSpPr>
            <a:grpSpLocks/>
          </p:cNvGrpSpPr>
          <p:nvPr/>
        </p:nvGrpSpPr>
        <p:grpSpPr bwMode="auto">
          <a:xfrm>
            <a:off x="9574791" y="4767054"/>
            <a:ext cx="88792" cy="94080"/>
            <a:chOff x="1663885" y="2757840"/>
            <a:chExt cx="102764" cy="102764"/>
          </a:xfrm>
        </p:grpSpPr>
        <p:cxnSp>
          <p:nvCxnSpPr>
            <p:cNvPr id="76" name="Straight Connector 598">
              <a:extLst>
                <a:ext uri="{FF2B5EF4-FFF2-40B4-BE49-F238E27FC236}">
                  <a16:creationId xmlns:a16="http://schemas.microsoft.com/office/drawing/2014/main" xmlns="" id="{266D5A69-F993-4EC5-A9F2-4BCFD57F61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7" name="Straight Connector 599">
              <a:extLst>
                <a:ext uri="{FF2B5EF4-FFF2-40B4-BE49-F238E27FC236}">
                  <a16:creationId xmlns:a16="http://schemas.microsoft.com/office/drawing/2014/main" xmlns="" id="{0B6B1F21-A045-4E8B-87E2-3C0BFF81D2F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78" name="Group 597">
            <a:extLst>
              <a:ext uri="{FF2B5EF4-FFF2-40B4-BE49-F238E27FC236}">
                <a16:creationId xmlns:a16="http://schemas.microsoft.com/office/drawing/2014/main" xmlns="" id="{BB5DA75D-71B8-4D03-82E3-4563DAA7C0FE}"/>
              </a:ext>
            </a:extLst>
          </p:cNvPr>
          <p:cNvGrpSpPr>
            <a:grpSpLocks/>
          </p:cNvGrpSpPr>
          <p:nvPr/>
        </p:nvGrpSpPr>
        <p:grpSpPr bwMode="auto">
          <a:xfrm>
            <a:off x="9565090" y="4681411"/>
            <a:ext cx="88792" cy="94080"/>
            <a:chOff x="1663885" y="2757840"/>
            <a:chExt cx="102764" cy="102764"/>
          </a:xfrm>
        </p:grpSpPr>
        <p:cxnSp>
          <p:nvCxnSpPr>
            <p:cNvPr id="79" name="Straight Connector 598">
              <a:extLst>
                <a:ext uri="{FF2B5EF4-FFF2-40B4-BE49-F238E27FC236}">
                  <a16:creationId xmlns:a16="http://schemas.microsoft.com/office/drawing/2014/main" xmlns="" id="{98EAAF22-5031-4387-84EF-9707CBCCF0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0" name="Straight Connector 599">
              <a:extLst>
                <a:ext uri="{FF2B5EF4-FFF2-40B4-BE49-F238E27FC236}">
                  <a16:creationId xmlns:a16="http://schemas.microsoft.com/office/drawing/2014/main" xmlns="" id="{AD1033B7-6285-4886-8629-8D5F5836D08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81" name="Group 597">
            <a:extLst>
              <a:ext uri="{FF2B5EF4-FFF2-40B4-BE49-F238E27FC236}">
                <a16:creationId xmlns:a16="http://schemas.microsoft.com/office/drawing/2014/main" xmlns="" id="{0E19E576-FB93-43F8-943A-3F55C6706847}"/>
              </a:ext>
            </a:extLst>
          </p:cNvPr>
          <p:cNvGrpSpPr>
            <a:grpSpLocks/>
          </p:cNvGrpSpPr>
          <p:nvPr/>
        </p:nvGrpSpPr>
        <p:grpSpPr bwMode="auto">
          <a:xfrm>
            <a:off x="9382603" y="4669629"/>
            <a:ext cx="88792" cy="94080"/>
            <a:chOff x="1663885" y="2757840"/>
            <a:chExt cx="102764" cy="102764"/>
          </a:xfrm>
        </p:grpSpPr>
        <p:cxnSp>
          <p:nvCxnSpPr>
            <p:cNvPr id="82" name="Straight Connector 598">
              <a:extLst>
                <a:ext uri="{FF2B5EF4-FFF2-40B4-BE49-F238E27FC236}">
                  <a16:creationId xmlns:a16="http://schemas.microsoft.com/office/drawing/2014/main" xmlns="" id="{D8434AD9-89FE-4E4E-8AD4-F97610077B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3" name="Straight Connector 599">
              <a:extLst>
                <a:ext uri="{FF2B5EF4-FFF2-40B4-BE49-F238E27FC236}">
                  <a16:creationId xmlns:a16="http://schemas.microsoft.com/office/drawing/2014/main" xmlns="" id="{A0409392-D775-437C-A0FD-134B7D9138C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84" name="Group 597">
            <a:extLst>
              <a:ext uri="{FF2B5EF4-FFF2-40B4-BE49-F238E27FC236}">
                <a16:creationId xmlns:a16="http://schemas.microsoft.com/office/drawing/2014/main" xmlns="" id="{0EF84912-3AC9-4684-8A52-D61FB51DC2F8}"/>
              </a:ext>
            </a:extLst>
          </p:cNvPr>
          <p:cNvGrpSpPr>
            <a:grpSpLocks/>
          </p:cNvGrpSpPr>
          <p:nvPr/>
        </p:nvGrpSpPr>
        <p:grpSpPr bwMode="auto">
          <a:xfrm>
            <a:off x="9343805" y="4560007"/>
            <a:ext cx="88792" cy="94080"/>
            <a:chOff x="1663885" y="2757840"/>
            <a:chExt cx="102764" cy="102764"/>
          </a:xfrm>
        </p:grpSpPr>
        <p:cxnSp>
          <p:nvCxnSpPr>
            <p:cNvPr id="85" name="Straight Connector 598">
              <a:extLst>
                <a:ext uri="{FF2B5EF4-FFF2-40B4-BE49-F238E27FC236}">
                  <a16:creationId xmlns:a16="http://schemas.microsoft.com/office/drawing/2014/main" xmlns="" id="{602B796D-D91C-4268-8C78-D20D4BA3F8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6" name="Straight Connector 599">
              <a:extLst>
                <a:ext uri="{FF2B5EF4-FFF2-40B4-BE49-F238E27FC236}">
                  <a16:creationId xmlns:a16="http://schemas.microsoft.com/office/drawing/2014/main" xmlns="" id="{17E8EF6A-450C-42DC-9C95-9D6416A61A7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87" name="Group 597">
            <a:extLst>
              <a:ext uri="{FF2B5EF4-FFF2-40B4-BE49-F238E27FC236}">
                <a16:creationId xmlns:a16="http://schemas.microsoft.com/office/drawing/2014/main" xmlns="" id="{BCDA70F7-4778-438E-AC7B-00B07A9891B8}"/>
              </a:ext>
            </a:extLst>
          </p:cNvPr>
          <p:cNvGrpSpPr>
            <a:grpSpLocks/>
          </p:cNvGrpSpPr>
          <p:nvPr/>
        </p:nvGrpSpPr>
        <p:grpSpPr bwMode="auto">
          <a:xfrm>
            <a:off x="9324405" y="4491493"/>
            <a:ext cx="88792" cy="94080"/>
            <a:chOff x="1663885" y="2757840"/>
            <a:chExt cx="102764" cy="102764"/>
          </a:xfrm>
        </p:grpSpPr>
        <p:cxnSp>
          <p:nvCxnSpPr>
            <p:cNvPr id="88" name="Straight Connector 598">
              <a:extLst>
                <a:ext uri="{FF2B5EF4-FFF2-40B4-BE49-F238E27FC236}">
                  <a16:creationId xmlns:a16="http://schemas.microsoft.com/office/drawing/2014/main" xmlns="" id="{3C709975-BB16-48F4-9810-2A0BC72D76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9" name="Straight Connector 599">
              <a:extLst>
                <a:ext uri="{FF2B5EF4-FFF2-40B4-BE49-F238E27FC236}">
                  <a16:creationId xmlns:a16="http://schemas.microsoft.com/office/drawing/2014/main" xmlns="" id="{6B41A2E9-A0A5-4FA3-943E-2C9F2706ED7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90" name="Group 597">
            <a:extLst>
              <a:ext uri="{FF2B5EF4-FFF2-40B4-BE49-F238E27FC236}">
                <a16:creationId xmlns:a16="http://schemas.microsoft.com/office/drawing/2014/main" xmlns="" id="{B71D4D3D-8EFD-4575-920A-81D42FC979B4}"/>
              </a:ext>
            </a:extLst>
          </p:cNvPr>
          <p:cNvGrpSpPr>
            <a:grpSpLocks/>
          </p:cNvGrpSpPr>
          <p:nvPr/>
        </p:nvGrpSpPr>
        <p:grpSpPr bwMode="auto">
          <a:xfrm>
            <a:off x="9272672" y="4429831"/>
            <a:ext cx="88792" cy="94080"/>
            <a:chOff x="1663885" y="2757840"/>
            <a:chExt cx="102764" cy="102764"/>
          </a:xfrm>
        </p:grpSpPr>
        <p:cxnSp>
          <p:nvCxnSpPr>
            <p:cNvPr id="91" name="Straight Connector 598">
              <a:extLst>
                <a:ext uri="{FF2B5EF4-FFF2-40B4-BE49-F238E27FC236}">
                  <a16:creationId xmlns:a16="http://schemas.microsoft.com/office/drawing/2014/main" xmlns="" id="{C7C3F5C7-55D4-4972-9280-94075A10D4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2" name="Straight Connector 599">
              <a:extLst>
                <a:ext uri="{FF2B5EF4-FFF2-40B4-BE49-F238E27FC236}">
                  <a16:creationId xmlns:a16="http://schemas.microsoft.com/office/drawing/2014/main" xmlns="" id="{CC13CB73-37FB-48BC-A8C8-47595C8A259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93" name="Group 597">
            <a:extLst>
              <a:ext uri="{FF2B5EF4-FFF2-40B4-BE49-F238E27FC236}">
                <a16:creationId xmlns:a16="http://schemas.microsoft.com/office/drawing/2014/main" xmlns="" id="{771FDEBD-80A8-4B9D-9740-41F4E70CFCCA}"/>
              </a:ext>
            </a:extLst>
          </p:cNvPr>
          <p:cNvGrpSpPr>
            <a:grpSpLocks/>
          </p:cNvGrpSpPr>
          <p:nvPr/>
        </p:nvGrpSpPr>
        <p:grpSpPr bwMode="auto">
          <a:xfrm>
            <a:off x="9140109" y="4381869"/>
            <a:ext cx="88792" cy="94080"/>
            <a:chOff x="1663885" y="2757840"/>
            <a:chExt cx="102764" cy="102764"/>
          </a:xfrm>
        </p:grpSpPr>
        <p:cxnSp>
          <p:nvCxnSpPr>
            <p:cNvPr id="94" name="Straight Connector 598">
              <a:extLst>
                <a:ext uri="{FF2B5EF4-FFF2-40B4-BE49-F238E27FC236}">
                  <a16:creationId xmlns:a16="http://schemas.microsoft.com/office/drawing/2014/main" xmlns="" id="{AF785D67-C7FB-4444-86A5-91C085C70D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5" name="Straight Connector 599">
              <a:extLst>
                <a:ext uri="{FF2B5EF4-FFF2-40B4-BE49-F238E27FC236}">
                  <a16:creationId xmlns:a16="http://schemas.microsoft.com/office/drawing/2014/main" xmlns="" id="{F7393A34-0F41-4D9D-BD06-CDEC3E91F3E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96" name="Group 597">
            <a:extLst>
              <a:ext uri="{FF2B5EF4-FFF2-40B4-BE49-F238E27FC236}">
                <a16:creationId xmlns:a16="http://schemas.microsoft.com/office/drawing/2014/main" xmlns="" id="{73BEDDA7-36DC-44CD-9099-701F04A34DF8}"/>
              </a:ext>
            </a:extLst>
          </p:cNvPr>
          <p:cNvGrpSpPr>
            <a:grpSpLocks/>
          </p:cNvGrpSpPr>
          <p:nvPr/>
        </p:nvGrpSpPr>
        <p:grpSpPr bwMode="auto">
          <a:xfrm>
            <a:off x="9117477" y="4309930"/>
            <a:ext cx="88792" cy="94080"/>
            <a:chOff x="1663885" y="2757840"/>
            <a:chExt cx="102764" cy="102764"/>
          </a:xfrm>
        </p:grpSpPr>
        <p:cxnSp>
          <p:nvCxnSpPr>
            <p:cNvPr id="97" name="Straight Connector 598">
              <a:extLst>
                <a:ext uri="{FF2B5EF4-FFF2-40B4-BE49-F238E27FC236}">
                  <a16:creationId xmlns:a16="http://schemas.microsoft.com/office/drawing/2014/main" xmlns="" id="{790F5BA2-BC80-413A-A375-FD37C045B8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8" name="Straight Connector 599">
              <a:extLst>
                <a:ext uri="{FF2B5EF4-FFF2-40B4-BE49-F238E27FC236}">
                  <a16:creationId xmlns:a16="http://schemas.microsoft.com/office/drawing/2014/main" xmlns="" id="{6DEE8381-57EC-4831-BCD4-790F9956535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99" name="Group 597">
            <a:extLst>
              <a:ext uri="{FF2B5EF4-FFF2-40B4-BE49-F238E27FC236}">
                <a16:creationId xmlns:a16="http://schemas.microsoft.com/office/drawing/2014/main" xmlns="" id="{E1EBC6BE-A8A2-4148-BB4C-D9D08FB164C1}"/>
              </a:ext>
            </a:extLst>
          </p:cNvPr>
          <p:cNvGrpSpPr>
            <a:grpSpLocks/>
          </p:cNvGrpSpPr>
          <p:nvPr/>
        </p:nvGrpSpPr>
        <p:grpSpPr bwMode="auto">
          <a:xfrm>
            <a:off x="9123943" y="4344187"/>
            <a:ext cx="88792" cy="94080"/>
            <a:chOff x="1663885" y="2757840"/>
            <a:chExt cx="102764" cy="102764"/>
          </a:xfrm>
        </p:grpSpPr>
        <p:cxnSp>
          <p:nvCxnSpPr>
            <p:cNvPr id="100" name="Straight Connector 598">
              <a:extLst>
                <a:ext uri="{FF2B5EF4-FFF2-40B4-BE49-F238E27FC236}">
                  <a16:creationId xmlns:a16="http://schemas.microsoft.com/office/drawing/2014/main" xmlns="" id="{B70FBB7D-66AA-4E83-B13B-A88E22AE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1" name="Straight Connector 599">
              <a:extLst>
                <a:ext uri="{FF2B5EF4-FFF2-40B4-BE49-F238E27FC236}">
                  <a16:creationId xmlns:a16="http://schemas.microsoft.com/office/drawing/2014/main" xmlns="" id="{AB4AF399-E0CB-4785-BE0B-325902101C0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02" name="Group 597">
            <a:extLst>
              <a:ext uri="{FF2B5EF4-FFF2-40B4-BE49-F238E27FC236}">
                <a16:creationId xmlns:a16="http://schemas.microsoft.com/office/drawing/2014/main" xmlns="" id="{21070BF4-1520-49B2-9BB7-E46AC427DD09}"/>
              </a:ext>
            </a:extLst>
          </p:cNvPr>
          <p:cNvGrpSpPr>
            <a:grpSpLocks/>
          </p:cNvGrpSpPr>
          <p:nvPr/>
        </p:nvGrpSpPr>
        <p:grpSpPr bwMode="auto">
          <a:xfrm>
            <a:off x="9104544" y="4244841"/>
            <a:ext cx="88792" cy="94080"/>
            <a:chOff x="1663885" y="2757840"/>
            <a:chExt cx="102764" cy="102764"/>
          </a:xfrm>
        </p:grpSpPr>
        <p:cxnSp>
          <p:nvCxnSpPr>
            <p:cNvPr id="103" name="Straight Connector 598">
              <a:extLst>
                <a:ext uri="{FF2B5EF4-FFF2-40B4-BE49-F238E27FC236}">
                  <a16:creationId xmlns:a16="http://schemas.microsoft.com/office/drawing/2014/main" xmlns="" id="{7358144A-401F-4D47-B88C-E57EBBA831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4" name="Straight Connector 599">
              <a:extLst>
                <a:ext uri="{FF2B5EF4-FFF2-40B4-BE49-F238E27FC236}">
                  <a16:creationId xmlns:a16="http://schemas.microsoft.com/office/drawing/2014/main" xmlns="" id="{5AC7B730-2B63-41C0-B45F-1348C8DCE58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05" name="Group 597">
            <a:extLst>
              <a:ext uri="{FF2B5EF4-FFF2-40B4-BE49-F238E27FC236}">
                <a16:creationId xmlns:a16="http://schemas.microsoft.com/office/drawing/2014/main" xmlns="" id="{0AB88C92-AE1C-4DE8-8BAE-A6CBECDC6225}"/>
              </a:ext>
            </a:extLst>
          </p:cNvPr>
          <p:cNvGrpSpPr>
            <a:grpSpLocks/>
          </p:cNvGrpSpPr>
          <p:nvPr/>
        </p:nvGrpSpPr>
        <p:grpSpPr bwMode="auto">
          <a:xfrm>
            <a:off x="9070787" y="4154268"/>
            <a:ext cx="88792" cy="94080"/>
            <a:chOff x="1663885" y="2757840"/>
            <a:chExt cx="102764" cy="102764"/>
          </a:xfrm>
        </p:grpSpPr>
        <p:cxnSp>
          <p:nvCxnSpPr>
            <p:cNvPr id="106" name="Straight Connector 598">
              <a:extLst>
                <a:ext uri="{FF2B5EF4-FFF2-40B4-BE49-F238E27FC236}">
                  <a16:creationId xmlns:a16="http://schemas.microsoft.com/office/drawing/2014/main" xmlns="" id="{59583C2F-5379-4A07-8F5F-23F3C5B37D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7" name="Straight Connector 599">
              <a:extLst>
                <a:ext uri="{FF2B5EF4-FFF2-40B4-BE49-F238E27FC236}">
                  <a16:creationId xmlns:a16="http://schemas.microsoft.com/office/drawing/2014/main" xmlns="" id="{4C1A9C5D-5F17-4752-AF89-7DA9CDC0DD7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08" name="Group 597">
            <a:extLst>
              <a:ext uri="{FF2B5EF4-FFF2-40B4-BE49-F238E27FC236}">
                <a16:creationId xmlns:a16="http://schemas.microsoft.com/office/drawing/2014/main" xmlns="" id="{CA54C51A-F0E4-4541-A8F1-435C44578932}"/>
              </a:ext>
            </a:extLst>
          </p:cNvPr>
          <p:cNvGrpSpPr>
            <a:grpSpLocks/>
          </p:cNvGrpSpPr>
          <p:nvPr/>
        </p:nvGrpSpPr>
        <p:grpSpPr bwMode="auto">
          <a:xfrm>
            <a:off x="9054621" y="4126864"/>
            <a:ext cx="88792" cy="94080"/>
            <a:chOff x="1663885" y="2757840"/>
            <a:chExt cx="102764" cy="102764"/>
          </a:xfrm>
        </p:grpSpPr>
        <p:cxnSp>
          <p:nvCxnSpPr>
            <p:cNvPr id="109" name="Straight Connector 598">
              <a:extLst>
                <a:ext uri="{FF2B5EF4-FFF2-40B4-BE49-F238E27FC236}">
                  <a16:creationId xmlns:a16="http://schemas.microsoft.com/office/drawing/2014/main" xmlns="" id="{8B404528-BCFF-4DC1-B16D-6AE7A2E499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0" name="Straight Connector 599">
              <a:extLst>
                <a:ext uri="{FF2B5EF4-FFF2-40B4-BE49-F238E27FC236}">
                  <a16:creationId xmlns:a16="http://schemas.microsoft.com/office/drawing/2014/main" xmlns="" id="{AAE770B7-604D-4B5B-8682-80EDC8F24C5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11" name="Group 597">
            <a:extLst>
              <a:ext uri="{FF2B5EF4-FFF2-40B4-BE49-F238E27FC236}">
                <a16:creationId xmlns:a16="http://schemas.microsoft.com/office/drawing/2014/main" xmlns="" id="{B87B458E-E1F9-43FD-A488-C6B70D55F33F}"/>
              </a:ext>
            </a:extLst>
          </p:cNvPr>
          <p:cNvGrpSpPr>
            <a:grpSpLocks/>
          </p:cNvGrpSpPr>
          <p:nvPr/>
        </p:nvGrpSpPr>
        <p:grpSpPr bwMode="auto">
          <a:xfrm>
            <a:off x="9041687" y="4061774"/>
            <a:ext cx="88792" cy="94080"/>
            <a:chOff x="1663885" y="2757840"/>
            <a:chExt cx="102764" cy="102764"/>
          </a:xfrm>
        </p:grpSpPr>
        <p:cxnSp>
          <p:nvCxnSpPr>
            <p:cNvPr id="112" name="Straight Connector 598">
              <a:extLst>
                <a:ext uri="{FF2B5EF4-FFF2-40B4-BE49-F238E27FC236}">
                  <a16:creationId xmlns:a16="http://schemas.microsoft.com/office/drawing/2014/main" xmlns="" id="{C532DD4A-6508-477C-9560-38E51FF2DE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3" name="Straight Connector 599">
              <a:extLst>
                <a:ext uri="{FF2B5EF4-FFF2-40B4-BE49-F238E27FC236}">
                  <a16:creationId xmlns:a16="http://schemas.microsoft.com/office/drawing/2014/main" xmlns="" id="{687778EB-F931-4F97-A926-80DBF5A4051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14" name="Group 597">
            <a:extLst>
              <a:ext uri="{FF2B5EF4-FFF2-40B4-BE49-F238E27FC236}">
                <a16:creationId xmlns:a16="http://schemas.microsoft.com/office/drawing/2014/main" xmlns="" id="{4EE97A0B-1B68-4F74-AFD4-42A5BB13054B}"/>
              </a:ext>
            </a:extLst>
          </p:cNvPr>
          <p:cNvGrpSpPr>
            <a:grpSpLocks/>
          </p:cNvGrpSpPr>
          <p:nvPr/>
        </p:nvGrpSpPr>
        <p:grpSpPr bwMode="auto">
          <a:xfrm>
            <a:off x="8996422" y="3986409"/>
            <a:ext cx="88792" cy="94080"/>
            <a:chOff x="1663885" y="2757840"/>
            <a:chExt cx="102764" cy="102764"/>
          </a:xfrm>
        </p:grpSpPr>
        <p:cxnSp>
          <p:nvCxnSpPr>
            <p:cNvPr id="115" name="Straight Connector 598">
              <a:extLst>
                <a:ext uri="{FF2B5EF4-FFF2-40B4-BE49-F238E27FC236}">
                  <a16:creationId xmlns:a16="http://schemas.microsoft.com/office/drawing/2014/main" xmlns="" id="{292F0067-C96E-4072-9ADC-9990E085E1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6" name="Straight Connector 599">
              <a:extLst>
                <a:ext uri="{FF2B5EF4-FFF2-40B4-BE49-F238E27FC236}">
                  <a16:creationId xmlns:a16="http://schemas.microsoft.com/office/drawing/2014/main" xmlns="" id="{037F79B8-7C16-4A73-97C4-9D999D94D58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17" name="Group 597">
            <a:extLst>
              <a:ext uri="{FF2B5EF4-FFF2-40B4-BE49-F238E27FC236}">
                <a16:creationId xmlns:a16="http://schemas.microsoft.com/office/drawing/2014/main" xmlns="" id="{282C33B5-EA84-495D-898D-1EE30FE9E5AF}"/>
              </a:ext>
            </a:extLst>
          </p:cNvPr>
          <p:cNvGrpSpPr>
            <a:grpSpLocks/>
          </p:cNvGrpSpPr>
          <p:nvPr/>
        </p:nvGrpSpPr>
        <p:grpSpPr bwMode="auto">
          <a:xfrm>
            <a:off x="8938223" y="3945300"/>
            <a:ext cx="88792" cy="94080"/>
            <a:chOff x="1663885" y="2757840"/>
            <a:chExt cx="102764" cy="102764"/>
          </a:xfrm>
        </p:grpSpPr>
        <p:cxnSp>
          <p:nvCxnSpPr>
            <p:cNvPr id="118" name="Straight Connector 598">
              <a:extLst>
                <a:ext uri="{FF2B5EF4-FFF2-40B4-BE49-F238E27FC236}">
                  <a16:creationId xmlns:a16="http://schemas.microsoft.com/office/drawing/2014/main" xmlns="" id="{553823E7-6F6F-4C60-BAAD-D9FD43C405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9" name="Straight Connector 599">
              <a:extLst>
                <a:ext uri="{FF2B5EF4-FFF2-40B4-BE49-F238E27FC236}">
                  <a16:creationId xmlns:a16="http://schemas.microsoft.com/office/drawing/2014/main" xmlns="" id="{9BF00989-06AF-43C4-B799-E8DF678E662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20" name="Group 597">
            <a:extLst>
              <a:ext uri="{FF2B5EF4-FFF2-40B4-BE49-F238E27FC236}">
                <a16:creationId xmlns:a16="http://schemas.microsoft.com/office/drawing/2014/main" xmlns="" id="{731F34BB-8CC9-42A3-B927-3298F236D49F}"/>
              </a:ext>
            </a:extLst>
          </p:cNvPr>
          <p:cNvGrpSpPr>
            <a:grpSpLocks/>
          </p:cNvGrpSpPr>
          <p:nvPr/>
        </p:nvGrpSpPr>
        <p:grpSpPr bwMode="auto">
          <a:xfrm>
            <a:off x="9122518" y="4383791"/>
            <a:ext cx="88792" cy="94080"/>
            <a:chOff x="1663885" y="2757840"/>
            <a:chExt cx="102764" cy="102764"/>
          </a:xfrm>
        </p:grpSpPr>
        <p:cxnSp>
          <p:nvCxnSpPr>
            <p:cNvPr id="121" name="Straight Connector 598">
              <a:extLst>
                <a:ext uri="{FF2B5EF4-FFF2-40B4-BE49-F238E27FC236}">
                  <a16:creationId xmlns:a16="http://schemas.microsoft.com/office/drawing/2014/main" xmlns="" id="{6FA0B756-96DF-4591-A3AA-695DEEB750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2" name="Straight Connector 599">
              <a:extLst>
                <a:ext uri="{FF2B5EF4-FFF2-40B4-BE49-F238E27FC236}">
                  <a16:creationId xmlns:a16="http://schemas.microsoft.com/office/drawing/2014/main" xmlns="" id="{DD4395EE-96FF-4218-97A8-81C981E92F8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23" name="Group 597">
            <a:extLst>
              <a:ext uri="{FF2B5EF4-FFF2-40B4-BE49-F238E27FC236}">
                <a16:creationId xmlns:a16="http://schemas.microsoft.com/office/drawing/2014/main" xmlns="" id="{3B24E6C8-0D45-4759-9A89-2A7EB0094882}"/>
              </a:ext>
            </a:extLst>
          </p:cNvPr>
          <p:cNvGrpSpPr>
            <a:grpSpLocks/>
          </p:cNvGrpSpPr>
          <p:nvPr/>
        </p:nvGrpSpPr>
        <p:grpSpPr bwMode="auto">
          <a:xfrm>
            <a:off x="8873558" y="3935023"/>
            <a:ext cx="88792" cy="94080"/>
            <a:chOff x="1663885" y="2757840"/>
            <a:chExt cx="102764" cy="102764"/>
          </a:xfrm>
        </p:grpSpPr>
        <p:cxnSp>
          <p:nvCxnSpPr>
            <p:cNvPr id="124" name="Straight Connector 598">
              <a:extLst>
                <a:ext uri="{FF2B5EF4-FFF2-40B4-BE49-F238E27FC236}">
                  <a16:creationId xmlns:a16="http://schemas.microsoft.com/office/drawing/2014/main" xmlns="" id="{F2DB2C6F-FD8F-4571-A5B3-BC3E444829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" name="Straight Connector 599">
              <a:extLst>
                <a:ext uri="{FF2B5EF4-FFF2-40B4-BE49-F238E27FC236}">
                  <a16:creationId xmlns:a16="http://schemas.microsoft.com/office/drawing/2014/main" xmlns="" id="{962BE7EF-BF98-4C75-9509-C265CCA382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26" name="Group 597">
            <a:extLst>
              <a:ext uri="{FF2B5EF4-FFF2-40B4-BE49-F238E27FC236}">
                <a16:creationId xmlns:a16="http://schemas.microsoft.com/office/drawing/2014/main" xmlns="" id="{2E51E5B2-6F6F-4EB7-96F6-8640513B4B62}"/>
              </a:ext>
            </a:extLst>
          </p:cNvPr>
          <p:cNvGrpSpPr>
            <a:grpSpLocks/>
          </p:cNvGrpSpPr>
          <p:nvPr/>
        </p:nvGrpSpPr>
        <p:grpSpPr bwMode="auto">
          <a:xfrm>
            <a:off x="8857392" y="3924745"/>
            <a:ext cx="88792" cy="94080"/>
            <a:chOff x="1663885" y="2757840"/>
            <a:chExt cx="102764" cy="102764"/>
          </a:xfrm>
        </p:grpSpPr>
        <p:cxnSp>
          <p:nvCxnSpPr>
            <p:cNvPr id="127" name="Straight Connector 598">
              <a:extLst>
                <a:ext uri="{FF2B5EF4-FFF2-40B4-BE49-F238E27FC236}">
                  <a16:creationId xmlns:a16="http://schemas.microsoft.com/office/drawing/2014/main" xmlns="" id="{00283E0F-2FD4-4608-92B5-B6267DB3A7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8" name="Straight Connector 599">
              <a:extLst>
                <a:ext uri="{FF2B5EF4-FFF2-40B4-BE49-F238E27FC236}">
                  <a16:creationId xmlns:a16="http://schemas.microsoft.com/office/drawing/2014/main" xmlns="" id="{4DDAFC2C-66F8-4822-8D29-CFB2581A48B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29" name="Group 597">
            <a:extLst>
              <a:ext uri="{FF2B5EF4-FFF2-40B4-BE49-F238E27FC236}">
                <a16:creationId xmlns:a16="http://schemas.microsoft.com/office/drawing/2014/main" xmlns="" id="{07C273C0-F003-4B58-952A-1D7C95AD9F35}"/>
              </a:ext>
            </a:extLst>
          </p:cNvPr>
          <p:cNvGrpSpPr>
            <a:grpSpLocks/>
          </p:cNvGrpSpPr>
          <p:nvPr/>
        </p:nvGrpSpPr>
        <p:grpSpPr bwMode="auto">
          <a:xfrm>
            <a:off x="8841226" y="3880212"/>
            <a:ext cx="88792" cy="94080"/>
            <a:chOff x="1663885" y="2757840"/>
            <a:chExt cx="102764" cy="102764"/>
          </a:xfrm>
        </p:grpSpPr>
        <p:cxnSp>
          <p:nvCxnSpPr>
            <p:cNvPr id="130" name="Straight Connector 598">
              <a:extLst>
                <a:ext uri="{FF2B5EF4-FFF2-40B4-BE49-F238E27FC236}">
                  <a16:creationId xmlns:a16="http://schemas.microsoft.com/office/drawing/2014/main" xmlns="" id="{9EC12AD1-67D6-4E97-91F2-B74C2A1CFB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1" name="Straight Connector 599">
              <a:extLst>
                <a:ext uri="{FF2B5EF4-FFF2-40B4-BE49-F238E27FC236}">
                  <a16:creationId xmlns:a16="http://schemas.microsoft.com/office/drawing/2014/main" xmlns="" id="{0C5B17BC-F86D-407B-B029-2A3D6826600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32" name="Group 597">
            <a:extLst>
              <a:ext uri="{FF2B5EF4-FFF2-40B4-BE49-F238E27FC236}">
                <a16:creationId xmlns:a16="http://schemas.microsoft.com/office/drawing/2014/main" xmlns="" id="{8A44F1C9-028D-45BC-B2E1-0A808C4551D4}"/>
              </a:ext>
            </a:extLst>
          </p:cNvPr>
          <p:cNvGrpSpPr>
            <a:grpSpLocks/>
          </p:cNvGrpSpPr>
          <p:nvPr/>
        </p:nvGrpSpPr>
        <p:grpSpPr bwMode="auto">
          <a:xfrm>
            <a:off x="8825059" y="3832252"/>
            <a:ext cx="88792" cy="94080"/>
            <a:chOff x="1663885" y="2757840"/>
            <a:chExt cx="102764" cy="102764"/>
          </a:xfrm>
        </p:grpSpPr>
        <p:cxnSp>
          <p:nvCxnSpPr>
            <p:cNvPr id="133" name="Straight Connector 598">
              <a:extLst>
                <a:ext uri="{FF2B5EF4-FFF2-40B4-BE49-F238E27FC236}">
                  <a16:creationId xmlns:a16="http://schemas.microsoft.com/office/drawing/2014/main" xmlns="" id="{B4A0AE3E-7FB2-4C24-943C-2D6456A850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" name="Straight Connector 599">
              <a:extLst>
                <a:ext uri="{FF2B5EF4-FFF2-40B4-BE49-F238E27FC236}">
                  <a16:creationId xmlns:a16="http://schemas.microsoft.com/office/drawing/2014/main" xmlns="" id="{33314514-21CC-43D6-B051-61ED65F0FE3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35" name="Group 597">
            <a:extLst>
              <a:ext uri="{FF2B5EF4-FFF2-40B4-BE49-F238E27FC236}">
                <a16:creationId xmlns:a16="http://schemas.microsoft.com/office/drawing/2014/main" xmlns="" id="{D0B647BD-4768-47DC-9346-EAEC5A5E52FA}"/>
              </a:ext>
            </a:extLst>
          </p:cNvPr>
          <p:cNvGrpSpPr>
            <a:grpSpLocks/>
          </p:cNvGrpSpPr>
          <p:nvPr/>
        </p:nvGrpSpPr>
        <p:grpSpPr bwMode="auto">
          <a:xfrm>
            <a:off x="8815359" y="3774015"/>
            <a:ext cx="88792" cy="94080"/>
            <a:chOff x="1663885" y="2757840"/>
            <a:chExt cx="102764" cy="102764"/>
          </a:xfrm>
        </p:grpSpPr>
        <p:cxnSp>
          <p:nvCxnSpPr>
            <p:cNvPr id="136" name="Straight Connector 598">
              <a:extLst>
                <a:ext uri="{FF2B5EF4-FFF2-40B4-BE49-F238E27FC236}">
                  <a16:creationId xmlns:a16="http://schemas.microsoft.com/office/drawing/2014/main" xmlns="" id="{C012D06C-1AB4-4931-8CA6-8D38FA1931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7" name="Straight Connector 599">
              <a:extLst>
                <a:ext uri="{FF2B5EF4-FFF2-40B4-BE49-F238E27FC236}">
                  <a16:creationId xmlns:a16="http://schemas.microsoft.com/office/drawing/2014/main" xmlns="" id="{11624225-1992-406F-9E72-74D23DF7385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38" name="Freeform 910">
            <a:extLst>
              <a:ext uri="{FF2B5EF4-FFF2-40B4-BE49-F238E27FC236}">
                <a16:creationId xmlns:a16="http://schemas.microsoft.com/office/drawing/2014/main" xmlns="" id="{D8A0AD27-6A2D-41BC-B5F7-D995CA5CB1BF}"/>
              </a:ext>
            </a:extLst>
          </p:cNvPr>
          <p:cNvSpPr/>
          <p:nvPr/>
        </p:nvSpPr>
        <p:spPr>
          <a:xfrm>
            <a:off x="8656053" y="3731359"/>
            <a:ext cx="981297" cy="443093"/>
          </a:xfrm>
          <a:custGeom>
            <a:avLst/>
            <a:gdLst>
              <a:gd name="connsiteX0" fmla="*/ 0 w 1140393"/>
              <a:gd name="connsiteY0" fmla="*/ 0 h 485981"/>
              <a:gd name="connsiteX1" fmla="*/ 0 w 1140393"/>
              <a:gd name="connsiteY1" fmla="*/ 0 h 485981"/>
              <a:gd name="connsiteX2" fmla="*/ 155508 w 1140393"/>
              <a:gd name="connsiteY2" fmla="*/ 6480 h 485981"/>
              <a:gd name="connsiteX3" fmla="*/ 194385 w 1140393"/>
              <a:gd name="connsiteY3" fmla="*/ 19439 h 485981"/>
              <a:gd name="connsiteX4" fmla="*/ 233263 w 1140393"/>
              <a:gd name="connsiteY4" fmla="*/ 32399 h 485981"/>
              <a:gd name="connsiteX5" fmla="*/ 252701 w 1140393"/>
              <a:gd name="connsiteY5" fmla="*/ 38879 h 485981"/>
              <a:gd name="connsiteX6" fmla="*/ 311017 w 1140393"/>
              <a:gd name="connsiteY6" fmla="*/ 64798 h 485981"/>
              <a:gd name="connsiteX7" fmla="*/ 330455 w 1140393"/>
              <a:gd name="connsiteY7" fmla="*/ 71277 h 485981"/>
              <a:gd name="connsiteX8" fmla="*/ 349894 w 1140393"/>
              <a:gd name="connsiteY8" fmla="*/ 77757 h 485981"/>
              <a:gd name="connsiteX9" fmla="*/ 395250 w 1140393"/>
              <a:gd name="connsiteY9" fmla="*/ 84237 h 485981"/>
              <a:gd name="connsiteX10" fmla="*/ 518361 w 1140393"/>
              <a:gd name="connsiteY10" fmla="*/ 97196 h 485981"/>
              <a:gd name="connsiteX11" fmla="*/ 531320 w 1140393"/>
              <a:gd name="connsiteY11" fmla="*/ 136075 h 485981"/>
              <a:gd name="connsiteX12" fmla="*/ 544279 w 1140393"/>
              <a:gd name="connsiteY12" fmla="*/ 220311 h 485981"/>
              <a:gd name="connsiteX13" fmla="*/ 557238 w 1140393"/>
              <a:gd name="connsiteY13" fmla="*/ 233271 h 485981"/>
              <a:gd name="connsiteX14" fmla="*/ 563717 w 1140393"/>
              <a:gd name="connsiteY14" fmla="*/ 252710 h 485981"/>
              <a:gd name="connsiteX15" fmla="*/ 596115 w 1140393"/>
              <a:gd name="connsiteY15" fmla="*/ 285109 h 485981"/>
              <a:gd name="connsiteX16" fmla="*/ 615553 w 1140393"/>
              <a:gd name="connsiteY16" fmla="*/ 291589 h 485981"/>
              <a:gd name="connsiteX17" fmla="*/ 699787 w 1140393"/>
              <a:gd name="connsiteY17" fmla="*/ 304548 h 485981"/>
              <a:gd name="connsiteX18" fmla="*/ 738664 w 1140393"/>
              <a:gd name="connsiteY18" fmla="*/ 323987 h 485981"/>
              <a:gd name="connsiteX19" fmla="*/ 771061 w 1140393"/>
              <a:gd name="connsiteY19" fmla="*/ 330467 h 485981"/>
              <a:gd name="connsiteX20" fmla="*/ 842336 w 1140393"/>
              <a:gd name="connsiteY20" fmla="*/ 343427 h 485981"/>
              <a:gd name="connsiteX21" fmla="*/ 861775 w 1140393"/>
              <a:gd name="connsiteY21" fmla="*/ 349906 h 485981"/>
              <a:gd name="connsiteX22" fmla="*/ 881213 w 1140393"/>
              <a:gd name="connsiteY22" fmla="*/ 362866 h 485981"/>
              <a:gd name="connsiteX23" fmla="*/ 1017283 w 1140393"/>
              <a:gd name="connsiteY23" fmla="*/ 369346 h 485981"/>
              <a:gd name="connsiteX24" fmla="*/ 1036721 w 1140393"/>
              <a:gd name="connsiteY24" fmla="*/ 375825 h 485981"/>
              <a:gd name="connsiteX25" fmla="*/ 1114475 w 1140393"/>
              <a:gd name="connsiteY25" fmla="*/ 382305 h 485981"/>
              <a:gd name="connsiteX26" fmla="*/ 1127434 w 1140393"/>
              <a:gd name="connsiteY26" fmla="*/ 421184 h 485981"/>
              <a:gd name="connsiteX27" fmla="*/ 1140393 w 1140393"/>
              <a:gd name="connsiteY27" fmla="*/ 460062 h 485981"/>
              <a:gd name="connsiteX28" fmla="*/ 1140393 w 1140393"/>
              <a:gd name="connsiteY28" fmla="*/ 485981 h 485981"/>
              <a:gd name="connsiteX29" fmla="*/ 1140393 w 1140393"/>
              <a:gd name="connsiteY29" fmla="*/ 485981 h 48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40393" h="485981">
                <a:moveTo>
                  <a:pt x="0" y="0"/>
                </a:moveTo>
                <a:lnTo>
                  <a:pt x="0" y="0"/>
                </a:lnTo>
                <a:cubicBezTo>
                  <a:pt x="51836" y="2160"/>
                  <a:pt x="103885" y="1318"/>
                  <a:pt x="155508" y="6480"/>
                </a:cubicBezTo>
                <a:cubicBezTo>
                  <a:pt x="169100" y="7839"/>
                  <a:pt x="181426" y="15119"/>
                  <a:pt x="194385" y="19439"/>
                </a:cubicBezTo>
                <a:lnTo>
                  <a:pt x="233263" y="32399"/>
                </a:lnTo>
                <a:cubicBezTo>
                  <a:pt x="239742" y="34559"/>
                  <a:pt x="247018" y="35091"/>
                  <a:pt x="252701" y="38879"/>
                </a:cubicBezTo>
                <a:cubicBezTo>
                  <a:pt x="283505" y="59414"/>
                  <a:pt x="264754" y="49377"/>
                  <a:pt x="311017" y="64798"/>
                </a:cubicBezTo>
                <a:lnTo>
                  <a:pt x="330455" y="71277"/>
                </a:lnTo>
                <a:cubicBezTo>
                  <a:pt x="336935" y="73437"/>
                  <a:pt x="343132" y="76791"/>
                  <a:pt x="349894" y="77757"/>
                </a:cubicBezTo>
                <a:lnTo>
                  <a:pt x="395250" y="84237"/>
                </a:lnTo>
                <a:cubicBezTo>
                  <a:pt x="430781" y="88679"/>
                  <a:pt x="483334" y="93694"/>
                  <a:pt x="518361" y="97196"/>
                </a:cubicBezTo>
                <a:cubicBezTo>
                  <a:pt x="522681" y="110156"/>
                  <a:pt x="529961" y="122482"/>
                  <a:pt x="531320" y="136075"/>
                </a:cubicBezTo>
                <a:cubicBezTo>
                  <a:pt x="531695" y="139824"/>
                  <a:pt x="533069" y="201627"/>
                  <a:pt x="544279" y="220311"/>
                </a:cubicBezTo>
                <a:cubicBezTo>
                  <a:pt x="547422" y="225550"/>
                  <a:pt x="552918" y="228951"/>
                  <a:pt x="557238" y="233271"/>
                </a:cubicBezTo>
                <a:cubicBezTo>
                  <a:pt x="559398" y="239751"/>
                  <a:pt x="559619" y="247246"/>
                  <a:pt x="563717" y="252710"/>
                </a:cubicBezTo>
                <a:cubicBezTo>
                  <a:pt x="572880" y="264928"/>
                  <a:pt x="581626" y="280279"/>
                  <a:pt x="596115" y="285109"/>
                </a:cubicBezTo>
                <a:cubicBezTo>
                  <a:pt x="602594" y="287269"/>
                  <a:pt x="608833" y="290367"/>
                  <a:pt x="615553" y="291589"/>
                </a:cubicBezTo>
                <a:cubicBezTo>
                  <a:pt x="673261" y="302081"/>
                  <a:pt x="653512" y="292978"/>
                  <a:pt x="699787" y="304548"/>
                </a:cubicBezTo>
                <a:cubicBezTo>
                  <a:pt x="760133" y="319636"/>
                  <a:pt x="675322" y="300233"/>
                  <a:pt x="738664" y="323987"/>
                </a:cubicBezTo>
                <a:cubicBezTo>
                  <a:pt x="748976" y="327854"/>
                  <a:pt x="760310" y="328078"/>
                  <a:pt x="771061" y="330467"/>
                </a:cubicBezTo>
                <a:cubicBezTo>
                  <a:pt x="826050" y="342688"/>
                  <a:pt x="763720" y="332195"/>
                  <a:pt x="842336" y="343427"/>
                </a:cubicBezTo>
                <a:cubicBezTo>
                  <a:pt x="848816" y="345587"/>
                  <a:pt x="855666" y="346851"/>
                  <a:pt x="861775" y="349906"/>
                </a:cubicBezTo>
                <a:cubicBezTo>
                  <a:pt x="868740" y="353389"/>
                  <a:pt x="873486" y="361900"/>
                  <a:pt x="881213" y="362866"/>
                </a:cubicBezTo>
                <a:cubicBezTo>
                  <a:pt x="926270" y="368499"/>
                  <a:pt x="971926" y="367186"/>
                  <a:pt x="1017283" y="369346"/>
                </a:cubicBezTo>
                <a:cubicBezTo>
                  <a:pt x="1023762" y="371506"/>
                  <a:pt x="1029951" y="374922"/>
                  <a:pt x="1036721" y="375825"/>
                </a:cubicBezTo>
                <a:cubicBezTo>
                  <a:pt x="1062501" y="379262"/>
                  <a:pt x="1091213" y="370673"/>
                  <a:pt x="1114475" y="382305"/>
                </a:cubicBezTo>
                <a:cubicBezTo>
                  <a:pt x="1126693" y="388414"/>
                  <a:pt x="1123114" y="408224"/>
                  <a:pt x="1127434" y="421184"/>
                </a:cubicBezTo>
                <a:lnTo>
                  <a:pt x="1140393" y="460062"/>
                </a:lnTo>
                <a:lnTo>
                  <a:pt x="1140393" y="485981"/>
                </a:lnTo>
                <a:lnTo>
                  <a:pt x="1140393" y="485981"/>
                </a:lnTo>
              </a:path>
            </a:pathLst>
          </a:custGeom>
          <a:ln w="28575" cmpd="sng">
            <a:solidFill>
              <a:schemeClr val="accent4"/>
            </a:solidFill>
          </a:ln>
        </p:spPr>
        <p:txBody>
          <a:bodyPr rtlCol="0" anchor="ctr"/>
          <a:lstStyle/>
          <a:p>
            <a:pPr algn="ctr"/>
            <a:endParaRPr lang="en-US" sz="16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Freeform 911">
            <a:extLst>
              <a:ext uri="{FF2B5EF4-FFF2-40B4-BE49-F238E27FC236}">
                <a16:creationId xmlns:a16="http://schemas.microsoft.com/office/drawing/2014/main" xmlns="" id="{B0AAC878-9102-4268-A284-C4F0DD720E09}"/>
              </a:ext>
            </a:extLst>
          </p:cNvPr>
          <p:cNvSpPr/>
          <p:nvPr/>
        </p:nvSpPr>
        <p:spPr>
          <a:xfrm>
            <a:off x="9637350" y="4174452"/>
            <a:ext cx="880937" cy="348567"/>
          </a:xfrm>
          <a:custGeom>
            <a:avLst/>
            <a:gdLst>
              <a:gd name="connsiteX0" fmla="*/ 0 w 1023762"/>
              <a:gd name="connsiteY0" fmla="*/ 0 h 382305"/>
              <a:gd name="connsiteX1" fmla="*/ 0 w 1023762"/>
              <a:gd name="connsiteY1" fmla="*/ 0 h 382305"/>
              <a:gd name="connsiteX2" fmla="*/ 97193 w 1023762"/>
              <a:gd name="connsiteY2" fmla="*/ 25919 h 382305"/>
              <a:gd name="connsiteX3" fmla="*/ 155508 w 1023762"/>
              <a:gd name="connsiteY3" fmla="*/ 45358 h 382305"/>
              <a:gd name="connsiteX4" fmla="*/ 174947 w 1023762"/>
              <a:gd name="connsiteY4" fmla="*/ 51838 h 382305"/>
              <a:gd name="connsiteX5" fmla="*/ 246222 w 1023762"/>
              <a:gd name="connsiteY5" fmla="*/ 71277 h 382305"/>
              <a:gd name="connsiteX6" fmla="*/ 265660 w 1023762"/>
              <a:gd name="connsiteY6" fmla="*/ 77757 h 382305"/>
              <a:gd name="connsiteX7" fmla="*/ 285099 w 1023762"/>
              <a:gd name="connsiteY7" fmla="*/ 90716 h 382305"/>
              <a:gd name="connsiteX8" fmla="*/ 291578 w 1023762"/>
              <a:gd name="connsiteY8" fmla="*/ 110156 h 382305"/>
              <a:gd name="connsiteX9" fmla="*/ 311017 w 1023762"/>
              <a:gd name="connsiteY9" fmla="*/ 123115 h 382305"/>
              <a:gd name="connsiteX10" fmla="*/ 323976 w 1023762"/>
              <a:gd name="connsiteY10" fmla="*/ 136075 h 382305"/>
              <a:gd name="connsiteX11" fmla="*/ 498922 w 1023762"/>
              <a:gd name="connsiteY11" fmla="*/ 142554 h 382305"/>
              <a:gd name="connsiteX12" fmla="*/ 531320 w 1023762"/>
              <a:gd name="connsiteY12" fmla="*/ 149034 h 382305"/>
              <a:gd name="connsiteX13" fmla="*/ 596115 w 1023762"/>
              <a:gd name="connsiteY13" fmla="*/ 155514 h 382305"/>
              <a:gd name="connsiteX14" fmla="*/ 609074 w 1023762"/>
              <a:gd name="connsiteY14" fmla="*/ 194392 h 382305"/>
              <a:gd name="connsiteX15" fmla="*/ 622033 w 1023762"/>
              <a:gd name="connsiteY15" fmla="*/ 207352 h 382305"/>
              <a:gd name="connsiteX16" fmla="*/ 628512 w 1023762"/>
              <a:gd name="connsiteY16" fmla="*/ 226791 h 382305"/>
              <a:gd name="connsiteX17" fmla="*/ 732184 w 1023762"/>
              <a:gd name="connsiteY17" fmla="*/ 233271 h 382305"/>
              <a:gd name="connsiteX18" fmla="*/ 751623 w 1023762"/>
              <a:gd name="connsiteY18" fmla="*/ 239751 h 382305"/>
              <a:gd name="connsiteX19" fmla="*/ 803459 w 1023762"/>
              <a:gd name="connsiteY19" fmla="*/ 246230 h 382305"/>
              <a:gd name="connsiteX20" fmla="*/ 822898 w 1023762"/>
              <a:gd name="connsiteY20" fmla="*/ 252710 h 382305"/>
              <a:gd name="connsiteX21" fmla="*/ 855295 w 1023762"/>
              <a:gd name="connsiteY21" fmla="*/ 272149 h 382305"/>
              <a:gd name="connsiteX22" fmla="*/ 868254 w 1023762"/>
              <a:gd name="connsiteY22" fmla="*/ 285109 h 382305"/>
              <a:gd name="connsiteX23" fmla="*/ 907131 w 1023762"/>
              <a:gd name="connsiteY23" fmla="*/ 298068 h 382305"/>
              <a:gd name="connsiteX24" fmla="*/ 939529 w 1023762"/>
              <a:gd name="connsiteY24" fmla="*/ 323987 h 382305"/>
              <a:gd name="connsiteX25" fmla="*/ 958967 w 1023762"/>
              <a:gd name="connsiteY25" fmla="*/ 330467 h 382305"/>
              <a:gd name="connsiteX26" fmla="*/ 978406 w 1023762"/>
              <a:gd name="connsiteY26" fmla="*/ 362866 h 382305"/>
              <a:gd name="connsiteX27" fmla="*/ 1023762 w 1023762"/>
              <a:gd name="connsiteY27" fmla="*/ 382305 h 382305"/>
              <a:gd name="connsiteX28" fmla="*/ 1023762 w 1023762"/>
              <a:gd name="connsiteY28" fmla="*/ 382305 h 382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023762" h="382305">
                <a:moveTo>
                  <a:pt x="0" y="0"/>
                </a:moveTo>
                <a:lnTo>
                  <a:pt x="0" y="0"/>
                </a:lnTo>
                <a:cubicBezTo>
                  <a:pt x="71642" y="15922"/>
                  <a:pt x="39431" y="6664"/>
                  <a:pt x="97193" y="25919"/>
                </a:cubicBezTo>
                <a:lnTo>
                  <a:pt x="155508" y="45358"/>
                </a:lnTo>
                <a:cubicBezTo>
                  <a:pt x="161988" y="47518"/>
                  <a:pt x="168249" y="50498"/>
                  <a:pt x="174947" y="51838"/>
                </a:cubicBezTo>
                <a:cubicBezTo>
                  <a:pt x="220735" y="60996"/>
                  <a:pt x="196902" y="54837"/>
                  <a:pt x="246222" y="71277"/>
                </a:cubicBezTo>
                <a:cubicBezTo>
                  <a:pt x="252701" y="73437"/>
                  <a:pt x="259977" y="73969"/>
                  <a:pt x="265660" y="77757"/>
                </a:cubicBezTo>
                <a:lnTo>
                  <a:pt x="285099" y="90716"/>
                </a:lnTo>
                <a:cubicBezTo>
                  <a:pt x="287259" y="97196"/>
                  <a:pt x="287311" y="104822"/>
                  <a:pt x="291578" y="110156"/>
                </a:cubicBezTo>
                <a:cubicBezTo>
                  <a:pt x="296443" y="116237"/>
                  <a:pt x="304936" y="118250"/>
                  <a:pt x="311017" y="123115"/>
                </a:cubicBezTo>
                <a:cubicBezTo>
                  <a:pt x="315787" y="126931"/>
                  <a:pt x="317899" y="135446"/>
                  <a:pt x="323976" y="136075"/>
                </a:cubicBezTo>
                <a:cubicBezTo>
                  <a:pt x="382022" y="142080"/>
                  <a:pt x="440607" y="140394"/>
                  <a:pt x="498922" y="142554"/>
                </a:cubicBezTo>
                <a:cubicBezTo>
                  <a:pt x="509721" y="144714"/>
                  <a:pt x="520403" y="147578"/>
                  <a:pt x="531320" y="149034"/>
                </a:cubicBezTo>
                <a:cubicBezTo>
                  <a:pt x="552836" y="151903"/>
                  <a:pt x="577366" y="144577"/>
                  <a:pt x="596115" y="155514"/>
                </a:cubicBezTo>
                <a:cubicBezTo>
                  <a:pt x="607914" y="162397"/>
                  <a:pt x="599415" y="184732"/>
                  <a:pt x="609074" y="194392"/>
                </a:cubicBezTo>
                <a:lnTo>
                  <a:pt x="622033" y="207352"/>
                </a:lnTo>
                <a:cubicBezTo>
                  <a:pt x="624193" y="213832"/>
                  <a:pt x="621863" y="225227"/>
                  <a:pt x="628512" y="226791"/>
                </a:cubicBezTo>
                <a:cubicBezTo>
                  <a:pt x="662216" y="234722"/>
                  <a:pt x="697750" y="229646"/>
                  <a:pt x="732184" y="233271"/>
                </a:cubicBezTo>
                <a:cubicBezTo>
                  <a:pt x="738977" y="233986"/>
                  <a:pt x="744903" y="238529"/>
                  <a:pt x="751623" y="239751"/>
                </a:cubicBezTo>
                <a:cubicBezTo>
                  <a:pt x="768755" y="242866"/>
                  <a:pt x="786180" y="244070"/>
                  <a:pt x="803459" y="246230"/>
                </a:cubicBezTo>
                <a:cubicBezTo>
                  <a:pt x="809939" y="248390"/>
                  <a:pt x="817041" y="249196"/>
                  <a:pt x="822898" y="252710"/>
                </a:cubicBezTo>
                <a:cubicBezTo>
                  <a:pt x="867366" y="279392"/>
                  <a:pt x="800235" y="253797"/>
                  <a:pt x="855295" y="272149"/>
                </a:cubicBezTo>
                <a:cubicBezTo>
                  <a:pt x="859615" y="276469"/>
                  <a:pt x="862790" y="282377"/>
                  <a:pt x="868254" y="285109"/>
                </a:cubicBezTo>
                <a:cubicBezTo>
                  <a:pt x="880472" y="291218"/>
                  <a:pt x="907131" y="298068"/>
                  <a:pt x="907131" y="298068"/>
                </a:cubicBezTo>
                <a:cubicBezTo>
                  <a:pt x="919186" y="310124"/>
                  <a:pt x="923178" y="315811"/>
                  <a:pt x="939529" y="323987"/>
                </a:cubicBezTo>
                <a:cubicBezTo>
                  <a:pt x="945638" y="327041"/>
                  <a:pt x="952488" y="328307"/>
                  <a:pt x="958967" y="330467"/>
                </a:cubicBezTo>
                <a:cubicBezTo>
                  <a:pt x="963401" y="343767"/>
                  <a:pt x="964176" y="355751"/>
                  <a:pt x="978406" y="362866"/>
                </a:cubicBezTo>
                <a:cubicBezTo>
                  <a:pt x="1034103" y="390716"/>
                  <a:pt x="1004511" y="363051"/>
                  <a:pt x="1023762" y="382305"/>
                </a:cubicBezTo>
                <a:lnTo>
                  <a:pt x="1023762" y="382305"/>
                </a:lnTo>
              </a:path>
            </a:pathLst>
          </a:custGeom>
          <a:ln w="28575" cmpd="sng">
            <a:solidFill>
              <a:schemeClr val="accent4"/>
            </a:solidFill>
          </a:ln>
        </p:spPr>
        <p:txBody>
          <a:bodyPr rtlCol="0" anchor="ctr"/>
          <a:lstStyle/>
          <a:p>
            <a:pPr algn="ctr"/>
            <a:endParaRPr lang="en-US" sz="1600" b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xmlns="" id="{366B2DC4-8C5D-42D8-A4CC-EBA66FB986E0}"/>
              </a:ext>
            </a:extLst>
          </p:cNvPr>
          <p:cNvCxnSpPr/>
          <p:nvPr/>
        </p:nvCxnSpPr>
        <p:spPr bwMode="auto">
          <a:xfrm>
            <a:off x="10501115" y="4516115"/>
            <a:ext cx="241637" cy="12844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xmlns="" id="{95F1CADD-65D2-4C26-8BFE-2DD11ED0C598}"/>
              </a:ext>
            </a:extLst>
          </p:cNvPr>
          <p:cNvCxnSpPr/>
          <p:nvPr/>
        </p:nvCxnSpPr>
        <p:spPr bwMode="auto">
          <a:xfrm>
            <a:off x="10799521" y="4595987"/>
            <a:ext cx="727942" cy="383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xmlns="" id="{7F099504-89B6-4200-AE4B-7E588C5C2F14}"/>
              </a:ext>
            </a:extLst>
          </p:cNvPr>
          <p:cNvCxnSpPr/>
          <p:nvPr/>
        </p:nvCxnSpPr>
        <p:spPr bwMode="auto">
          <a:xfrm>
            <a:off x="11555340" y="4723887"/>
            <a:ext cx="412591" cy="0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xmlns="" id="{816C6D8C-CF9B-4DA1-880F-4E7E3E344F56}"/>
              </a:ext>
            </a:extLst>
          </p:cNvPr>
          <p:cNvCxnSpPr/>
          <p:nvPr/>
        </p:nvCxnSpPr>
        <p:spPr bwMode="auto">
          <a:xfrm>
            <a:off x="11513637" y="4602890"/>
            <a:ext cx="64005" cy="126906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xmlns="" id="{6D2FE639-BABA-46E8-9E09-D4E59EECDF5D}"/>
              </a:ext>
            </a:extLst>
          </p:cNvPr>
          <p:cNvCxnSpPr/>
          <p:nvPr/>
        </p:nvCxnSpPr>
        <p:spPr bwMode="auto">
          <a:xfrm>
            <a:off x="10735961" y="4511432"/>
            <a:ext cx="66679" cy="82481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45" name="Group 597">
            <a:extLst>
              <a:ext uri="{FF2B5EF4-FFF2-40B4-BE49-F238E27FC236}">
                <a16:creationId xmlns:a16="http://schemas.microsoft.com/office/drawing/2014/main" xmlns="" id="{27A014F3-DF4C-4A89-A1BA-705D3DE177F1}"/>
              </a:ext>
            </a:extLst>
          </p:cNvPr>
          <p:cNvGrpSpPr>
            <a:grpSpLocks/>
          </p:cNvGrpSpPr>
          <p:nvPr/>
        </p:nvGrpSpPr>
        <p:grpSpPr bwMode="auto">
          <a:xfrm>
            <a:off x="11832527" y="4674074"/>
            <a:ext cx="88792" cy="94080"/>
            <a:chOff x="1663885" y="2757840"/>
            <a:chExt cx="102764" cy="102764"/>
          </a:xfrm>
        </p:grpSpPr>
        <p:cxnSp>
          <p:nvCxnSpPr>
            <p:cNvPr id="146" name="Straight Connector 598">
              <a:extLst>
                <a:ext uri="{FF2B5EF4-FFF2-40B4-BE49-F238E27FC236}">
                  <a16:creationId xmlns:a16="http://schemas.microsoft.com/office/drawing/2014/main" xmlns="" id="{FEB98657-02E9-46AD-BCF9-4BCC9AA609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7" name="Straight Connector 599">
              <a:extLst>
                <a:ext uri="{FF2B5EF4-FFF2-40B4-BE49-F238E27FC236}">
                  <a16:creationId xmlns:a16="http://schemas.microsoft.com/office/drawing/2014/main" xmlns="" id="{967ACF7F-AD00-406C-92BF-880BA731ED9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48" name="Group 597">
            <a:extLst>
              <a:ext uri="{FF2B5EF4-FFF2-40B4-BE49-F238E27FC236}">
                <a16:creationId xmlns:a16="http://schemas.microsoft.com/office/drawing/2014/main" xmlns="" id="{513A13B9-0345-40C8-9B14-1599839433BA}"/>
              </a:ext>
            </a:extLst>
          </p:cNvPr>
          <p:cNvGrpSpPr>
            <a:grpSpLocks/>
          </p:cNvGrpSpPr>
          <p:nvPr/>
        </p:nvGrpSpPr>
        <p:grpSpPr bwMode="auto">
          <a:xfrm>
            <a:off x="11880032" y="4677144"/>
            <a:ext cx="88792" cy="94080"/>
            <a:chOff x="1663885" y="2757840"/>
            <a:chExt cx="102764" cy="102764"/>
          </a:xfrm>
        </p:grpSpPr>
        <p:cxnSp>
          <p:nvCxnSpPr>
            <p:cNvPr id="149" name="Straight Connector 598">
              <a:extLst>
                <a:ext uri="{FF2B5EF4-FFF2-40B4-BE49-F238E27FC236}">
                  <a16:creationId xmlns:a16="http://schemas.microsoft.com/office/drawing/2014/main" xmlns="" id="{A09FE505-86FB-4DA5-86A0-B9FF858DF27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0" name="Straight Connector 599">
              <a:extLst>
                <a:ext uri="{FF2B5EF4-FFF2-40B4-BE49-F238E27FC236}">
                  <a16:creationId xmlns:a16="http://schemas.microsoft.com/office/drawing/2014/main" xmlns="" id="{9F857D73-CD8D-4AF9-9A3E-97AAD558897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51" name="Group 597">
            <a:extLst>
              <a:ext uri="{FF2B5EF4-FFF2-40B4-BE49-F238E27FC236}">
                <a16:creationId xmlns:a16="http://schemas.microsoft.com/office/drawing/2014/main" xmlns="" id="{B75BC252-D5A6-4E00-9BF3-ED3F32F46989}"/>
              </a:ext>
            </a:extLst>
          </p:cNvPr>
          <p:cNvGrpSpPr>
            <a:grpSpLocks/>
          </p:cNvGrpSpPr>
          <p:nvPr/>
        </p:nvGrpSpPr>
        <p:grpSpPr bwMode="auto">
          <a:xfrm>
            <a:off x="11411686" y="4541261"/>
            <a:ext cx="88792" cy="94080"/>
            <a:chOff x="1663885" y="2757840"/>
            <a:chExt cx="102764" cy="102764"/>
          </a:xfrm>
        </p:grpSpPr>
        <p:cxnSp>
          <p:nvCxnSpPr>
            <p:cNvPr id="152" name="Straight Connector 598">
              <a:extLst>
                <a:ext uri="{FF2B5EF4-FFF2-40B4-BE49-F238E27FC236}">
                  <a16:creationId xmlns:a16="http://schemas.microsoft.com/office/drawing/2014/main" xmlns="" id="{D0E69D81-EE23-4C9E-B6EE-AF1BB21864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3" name="Straight Connector 599">
              <a:extLst>
                <a:ext uri="{FF2B5EF4-FFF2-40B4-BE49-F238E27FC236}">
                  <a16:creationId xmlns:a16="http://schemas.microsoft.com/office/drawing/2014/main" xmlns="" id="{396543F8-B3FF-4E2C-AEFF-7F5ED85DB6F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54" name="Group 597">
            <a:extLst>
              <a:ext uri="{FF2B5EF4-FFF2-40B4-BE49-F238E27FC236}">
                <a16:creationId xmlns:a16="http://schemas.microsoft.com/office/drawing/2014/main" xmlns="" id="{EAFD1EC4-D415-4C16-B5E1-42F8EDB119B1}"/>
              </a:ext>
            </a:extLst>
          </p:cNvPr>
          <p:cNvGrpSpPr>
            <a:grpSpLocks/>
          </p:cNvGrpSpPr>
          <p:nvPr/>
        </p:nvGrpSpPr>
        <p:grpSpPr bwMode="auto">
          <a:xfrm>
            <a:off x="11459191" y="4544331"/>
            <a:ext cx="88792" cy="94080"/>
            <a:chOff x="1663885" y="2757840"/>
            <a:chExt cx="102764" cy="102764"/>
          </a:xfrm>
        </p:grpSpPr>
        <p:cxnSp>
          <p:nvCxnSpPr>
            <p:cNvPr id="155" name="Straight Connector 598">
              <a:extLst>
                <a:ext uri="{FF2B5EF4-FFF2-40B4-BE49-F238E27FC236}">
                  <a16:creationId xmlns:a16="http://schemas.microsoft.com/office/drawing/2014/main" xmlns="" id="{C8D830F3-9EE6-4EAC-AD5D-EEA427A3DF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6" name="Straight Connector 599">
              <a:extLst>
                <a:ext uri="{FF2B5EF4-FFF2-40B4-BE49-F238E27FC236}">
                  <a16:creationId xmlns:a16="http://schemas.microsoft.com/office/drawing/2014/main" xmlns="" id="{D6433509-2423-4577-B206-7597A88AA05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57" name="Group 597">
            <a:extLst>
              <a:ext uri="{FF2B5EF4-FFF2-40B4-BE49-F238E27FC236}">
                <a16:creationId xmlns:a16="http://schemas.microsoft.com/office/drawing/2014/main" xmlns="" id="{282DEDD1-DF83-40C5-A78E-29C4EEFD96F0}"/>
              </a:ext>
            </a:extLst>
          </p:cNvPr>
          <p:cNvGrpSpPr>
            <a:grpSpLocks/>
          </p:cNvGrpSpPr>
          <p:nvPr/>
        </p:nvGrpSpPr>
        <p:grpSpPr bwMode="auto">
          <a:xfrm>
            <a:off x="11121757" y="4529445"/>
            <a:ext cx="88792" cy="94080"/>
            <a:chOff x="1663885" y="2757840"/>
            <a:chExt cx="102764" cy="102764"/>
          </a:xfrm>
        </p:grpSpPr>
        <p:cxnSp>
          <p:nvCxnSpPr>
            <p:cNvPr id="158" name="Straight Connector 598">
              <a:extLst>
                <a:ext uri="{FF2B5EF4-FFF2-40B4-BE49-F238E27FC236}">
                  <a16:creationId xmlns:a16="http://schemas.microsoft.com/office/drawing/2014/main" xmlns="" id="{696CC303-CFD8-4FBF-934C-A9483F9F2A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9" name="Straight Connector 599">
              <a:extLst>
                <a:ext uri="{FF2B5EF4-FFF2-40B4-BE49-F238E27FC236}">
                  <a16:creationId xmlns:a16="http://schemas.microsoft.com/office/drawing/2014/main" xmlns="" id="{335095B2-4281-4A87-A9E6-60DC63BC53B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60" name="Group 597">
            <a:extLst>
              <a:ext uri="{FF2B5EF4-FFF2-40B4-BE49-F238E27FC236}">
                <a16:creationId xmlns:a16="http://schemas.microsoft.com/office/drawing/2014/main" xmlns="" id="{E043DCC1-97E7-48E8-8F95-F259ACC1AFEC}"/>
              </a:ext>
            </a:extLst>
          </p:cNvPr>
          <p:cNvGrpSpPr>
            <a:grpSpLocks/>
          </p:cNvGrpSpPr>
          <p:nvPr/>
        </p:nvGrpSpPr>
        <p:grpSpPr bwMode="auto">
          <a:xfrm>
            <a:off x="11169262" y="4532515"/>
            <a:ext cx="88792" cy="94080"/>
            <a:chOff x="1663885" y="2757840"/>
            <a:chExt cx="102764" cy="102764"/>
          </a:xfrm>
        </p:grpSpPr>
        <p:cxnSp>
          <p:nvCxnSpPr>
            <p:cNvPr id="161" name="Straight Connector 598">
              <a:extLst>
                <a:ext uri="{FF2B5EF4-FFF2-40B4-BE49-F238E27FC236}">
                  <a16:creationId xmlns:a16="http://schemas.microsoft.com/office/drawing/2014/main" xmlns="" id="{5F165750-96A5-4434-B699-367E20BE08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2" name="Straight Connector 599">
              <a:extLst>
                <a:ext uri="{FF2B5EF4-FFF2-40B4-BE49-F238E27FC236}">
                  <a16:creationId xmlns:a16="http://schemas.microsoft.com/office/drawing/2014/main" xmlns="" id="{F43A68C4-6632-4309-A5A1-2CDEA371040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63" name="Group 597">
            <a:extLst>
              <a:ext uri="{FF2B5EF4-FFF2-40B4-BE49-F238E27FC236}">
                <a16:creationId xmlns:a16="http://schemas.microsoft.com/office/drawing/2014/main" xmlns="" id="{D3339024-D3B9-4ADE-AC11-8DE6B350C5D2}"/>
              </a:ext>
            </a:extLst>
          </p:cNvPr>
          <p:cNvGrpSpPr>
            <a:grpSpLocks/>
          </p:cNvGrpSpPr>
          <p:nvPr/>
        </p:nvGrpSpPr>
        <p:grpSpPr bwMode="auto">
          <a:xfrm>
            <a:off x="11099455" y="4529446"/>
            <a:ext cx="88792" cy="94080"/>
            <a:chOff x="1663885" y="2757840"/>
            <a:chExt cx="102764" cy="102764"/>
          </a:xfrm>
        </p:grpSpPr>
        <p:cxnSp>
          <p:nvCxnSpPr>
            <p:cNvPr id="164" name="Straight Connector 598">
              <a:extLst>
                <a:ext uri="{FF2B5EF4-FFF2-40B4-BE49-F238E27FC236}">
                  <a16:creationId xmlns:a16="http://schemas.microsoft.com/office/drawing/2014/main" xmlns="" id="{72846A28-3097-4A8C-8A4F-09F60F7450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5" name="Straight Connector 599">
              <a:extLst>
                <a:ext uri="{FF2B5EF4-FFF2-40B4-BE49-F238E27FC236}">
                  <a16:creationId xmlns:a16="http://schemas.microsoft.com/office/drawing/2014/main" xmlns="" id="{B3BC85C4-B7CF-4FAC-AE04-2B09452AC16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66" name="Group 597">
            <a:extLst>
              <a:ext uri="{FF2B5EF4-FFF2-40B4-BE49-F238E27FC236}">
                <a16:creationId xmlns:a16="http://schemas.microsoft.com/office/drawing/2014/main" xmlns="" id="{6BE21F36-5965-4399-B3B5-08BBAEAEBAF0}"/>
              </a:ext>
            </a:extLst>
          </p:cNvPr>
          <p:cNvGrpSpPr>
            <a:grpSpLocks/>
          </p:cNvGrpSpPr>
          <p:nvPr/>
        </p:nvGrpSpPr>
        <p:grpSpPr bwMode="auto">
          <a:xfrm>
            <a:off x="11146960" y="4532516"/>
            <a:ext cx="88792" cy="94080"/>
            <a:chOff x="1663885" y="2757840"/>
            <a:chExt cx="102764" cy="102764"/>
          </a:xfrm>
        </p:grpSpPr>
        <p:cxnSp>
          <p:nvCxnSpPr>
            <p:cNvPr id="167" name="Straight Connector 598">
              <a:extLst>
                <a:ext uri="{FF2B5EF4-FFF2-40B4-BE49-F238E27FC236}">
                  <a16:creationId xmlns:a16="http://schemas.microsoft.com/office/drawing/2014/main" xmlns="" id="{F709485D-E0AB-4BD7-98E2-8B939627AD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68" name="Straight Connector 599">
              <a:extLst>
                <a:ext uri="{FF2B5EF4-FFF2-40B4-BE49-F238E27FC236}">
                  <a16:creationId xmlns:a16="http://schemas.microsoft.com/office/drawing/2014/main" xmlns="" id="{5FC62A4D-339F-433A-A2C0-1813398832D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69" name="Group 597">
            <a:extLst>
              <a:ext uri="{FF2B5EF4-FFF2-40B4-BE49-F238E27FC236}">
                <a16:creationId xmlns:a16="http://schemas.microsoft.com/office/drawing/2014/main" xmlns="" id="{1931184F-4B14-4BDB-8FDA-0EB3A8FCE120}"/>
              </a:ext>
            </a:extLst>
          </p:cNvPr>
          <p:cNvGrpSpPr>
            <a:grpSpLocks/>
          </p:cNvGrpSpPr>
          <p:nvPr/>
        </p:nvGrpSpPr>
        <p:grpSpPr bwMode="auto">
          <a:xfrm>
            <a:off x="10770497" y="4529445"/>
            <a:ext cx="88792" cy="94080"/>
            <a:chOff x="1663885" y="2757840"/>
            <a:chExt cx="102764" cy="102764"/>
          </a:xfrm>
        </p:grpSpPr>
        <p:cxnSp>
          <p:nvCxnSpPr>
            <p:cNvPr id="170" name="Straight Connector 598">
              <a:extLst>
                <a:ext uri="{FF2B5EF4-FFF2-40B4-BE49-F238E27FC236}">
                  <a16:creationId xmlns:a16="http://schemas.microsoft.com/office/drawing/2014/main" xmlns="" id="{4942D614-ED9E-45C4-B253-BFE694F0FE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1" name="Straight Connector 599">
              <a:extLst>
                <a:ext uri="{FF2B5EF4-FFF2-40B4-BE49-F238E27FC236}">
                  <a16:creationId xmlns:a16="http://schemas.microsoft.com/office/drawing/2014/main" xmlns="" id="{9FCB004B-9FFC-4380-9E41-800AEA196AA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72" name="Group 597">
            <a:extLst>
              <a:ext uri="{FF2B5EF4-FFF2-40B4-BE49-F238E27FC236}">
                <a16:creationId xmlns:a16="http://schemas.microsoft.com/office/drawing/2014/main" xmlns="" id="{C404413E-EB16-43F9-AA7D-3D6524110033}"/>
              </a:ext>
            </a:extLst>
          </p:cNvPr>
          <p:cNvGrpSpPr>
            <a:grpSpLocks/>
          </p:cNvGrpSpPr>
          <p:nvPr/>
        </p:nvGrpSpPr>
        <p:grpSpPr bwMode="auto">
          <a:xfrm>
            <a:off x="10818002" y="4532515"/>
            <a:ext cx="88792" cy="94080"/>
            <a:chOff x="1663885" y="2757840"/>
            <a:chExt cx="102764" cy="102764"/>
          </a:xfrm>
        </p:grpSpPr>
        <p:cxnSp>
          <p:nvCxnSpPr>
            <p:cNvPr id="173" name="Straight Connector 598">
              <a:extLst>
                <a:ext uri="{FF2B5EF4-FFF2-40B4-BE49-F238E27FC236}">
                  <a16:creationId xmlns:a16="http://schemas.microsoft.com/office/drawing/2014/main" xmlns="" id="{BB4497A8-94A2-450F-BD51-1AA352E082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4" name="Straight Connector 599">
              <a:extLst>
                <a:ext uri="{FF2B5EF4-FFF2-40B4-BE49-F238E27FC236}">
                  <a16:creationId xmlns:a16="http://schemas.microsoft.com/office/drawing/2014/main" xmlns="" id="{910730F6-A7B3-4C10-8D43-48DE5EFCB3D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75" name="Group 597">
            <a:extLst>
              <a:ext uri="{FF2B5EF4-FFF2-40B4-BE49-F238E27FC236}">
                <a16:creationId xmlns:a16="http://schemas.microsoft.com/office/drawing/2014/main" xmlns="" id="{0C343CE9-7A50-4D2D-8AEE-92FF0A09DDD5}"/>
              </a:ext>
            </a:extLst>
          </p:cNvPr>
          <p:cNvGrpSpPr>
            <a:grpSpLocks/>
          </p:cNvGrpSpPr>
          <p:nvPr/>
        </p:nvGrpSpPr>
        <p:grpSpPr bwMode="auto">
          <a:xfrm>
            <a:off x="10792799" y="4523537"/>
            <a:ext cx="88792" cy="94080"/>
            <a:chOff x="1663885" y="2757840"/>
            <a:chExt cx="102764" cy="102764"/>
          </a:xfrm>
        </p:grpSpPr>
        <p:cxnSp>
          <p:nvCxnSpPr>
            <p:cNvPr id="176" name="Straight Connector 598">
              <a:extLst>
                <a:ext uri="{FF2B5EF4-FFF2-40B4-BE49-F238E27FC236}">
                  <a16:creationId xmlns:a16="http://schemas.microsoft.com/office/drawing/2014/main" xmlns="" id="{911FED1A-32E1-4D5D-AC36-FB081B907D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77" name="Straight Connector 599">
              <a:extLst>
                <a:ext uri="{FF2B5EF4-FFF2-40B4-BE49-F238E27FC236}">
                  <a16:creationId xmlns:a16="http://schemas.microsoft.com/office/drawing/2014/main" xmlns="" id="{9BF8755A-17B2-4D0A-94B9-B3ADCD438C1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78" name="Group 597">
            <a:extLst>
              <a:ext uri="{FF2B5EF4-FFF2-40B4-BE49-F238E27FC236}">
                <a16:creationId xmlns:a16="http://schemas.microsoft.com/office/drawing/2014/main" xmlns="" id="{92A78D12-1341-4149-BD83-674660F49B5F}"/>
              </a:ext>
            </a:extLst>
          </p:cNvPr>
          <p:cNvGrpSpPr>
            <a:grpSpLocks/>
          </p:cNvGrpSpPr>
          <p:nvPr/>
        </p:nvGrpSpPr>
        <p:grpSpPr bwMode="auto">
          <a:xfrm>
            <a:off x="10840304" y="4526606"/>
            <a:ext cx="88792" cy="94080"/>
            <a:chOff x="1663885" y="2757840"/>
            <a:chExt cx="102764" cy="102764"/>
          </a:xfrm>
        </p:grpSpPr>
        <p:cxnSp>
          <p:nvCxnSpPr>
            <p:cNvPr id="179" name="Straight Connector 598">
              <a:extLst>
                <a:ext uri="{FF2B5EF4-FFF2-40B4-BE49-F238E27FC236}">
                  <a16:creationId xmlns:a16="http://schemas.microsoft.com/office/drawing/2014/main" xmlns="" id="{B4EB48A7-10DD-45C8-84A0-F3AD7BC4D1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80" name="Straight Connector 599">
              <a:extLst>
                <a:ext uri="{FF2B5EF4-FFF2-40B4-BE49-F238E27FC236}">
                  <a16:creationId xmlns:a16="http://schemas.microsoft.com/office/drawing/2014/main" xmlns="" id="{658062BA-2BDA-4C43-9BDB-550BAB5C99D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81" name="Group 597">
            <a:extLst>
              <a:ext uri="{FF2B5EF4-FFF2-40B4-BE49-F238E27FC236}">
                <a16:creationId xmlns:a16="http://schemas.microsoft.com/office/drawing/2014/main" xmlns="" id="{066B7367-C701-44BC-BAC1-C5635B841485}"/>
              </a:ext>
            </a:extLst>
          </p:cNvPr>
          <p:cNvGrpSpPr>
            <a:grpSpLocks/>
          </p:cNvGrpSpPr>
          <p:nvPr/>
        </p:nvGrpSpPr>
        <p:grpSpPr bwMode="auto">
          <a:xfrm>
            <a:off x="10569777" y="4470367"/>
            <a:ext cx="88792" cy="94080"/>
            <a:chOff x="1663885" y="2757840"/>
            <a:chExt cx="102764" cy="102764"/>
          </a:xfrm>
        </p:grpSpPr>
        <p:cxnSp>
          <p:nvCxnSpPr>
            <p:cNvPr id="182" name="Straight Connector 598">
              <a:extLst>
                <a:ext uri="{FF2B5EF4-FFF2-40B4-BE49-F238E27FC236}">
                  <a16:creationId xmlns:a16="http://schemas.microsoft.com/office/drawing/2014/main" xmlns="" id="{3892F98D-A553-47BF-8603-16CDB9D3FC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83" name="Straight Connector 599">
              <a:extLst>
                <a:ext uri="{FF2B5EF4-FFF2-40B4-BE49-F238E27FC236}">
                  <a16:creationId xmlns:a16="http://schemas.microsoft.com/office/drawing/2014/main" xmlns="" id="{D41C6EAD-7A50-4931-9FC4-A4A227CBE45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84" name="Group 597">
            <a:extLst>
              <a:ext uri="{FF2B5EF4-FFF2-40B4-BE49-F238E27FC236}">
                <a16:creationId xmlns:a16="http://schemas.microsoft.com/office/drawing/2014/main" xmlns="" id="{DC0F2CA8-4AC8-43D5-BBB3-11A73EDDD9E4}"/>
              </a:ext>
            </a:extLst>
          </p:cNvPr>
          <p:cNvGrpSpPr>
            <a:grpSpLocks/>
          </p:cNvGrpSpPr>
          <p:nvPr/>
        </p:nvGrpSpPr>
        <p:grpSpPr bwMode="auto">
          <a:xfrm>
            <a:off x="10617283" y="4473436"/>
            <a:ext cx="88792" cy="94080"/>
            <a:chOff x="1663885" y="2757840"/>
            <a:chExt cx="102764" cy="102764"/>
          </a:xfrm>
        </p:grpSpPr>
        <p:cxnSp>
          <p:nvCxnSpPr>
            <p:cNvPr id="185" name="Straight Connector 598">
              <a:extLst>
                <a:ext uri="{FF2B5EF4-FFF2-40B4-BE49-F238E27FC236}">
                  <a16:creationId xmlns:a16="http://schemas.microsoft.com/office/drawing/2014/main" xmlns="" id="{01B59786-6323-4FF9-89EF-28A807FB34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86" name="Straight Connector 599">
              <a:extLst>
                <a:ext uri="{FF2B5EF4-FFF2-40B4-BE49-F238E27FC236}">
                  <a16:creationId xmlns:a16="http://schemas.microsoft.com/office/drawing/2014/main" xmlns="" id="{4E077035-726F-43F6-AC47-926B569B9C1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87" name="Group 597">
            <a:extLst>
              <a:ext uri="{FF2B5EF4-FFF2-40B4-BE49-F238E27FC236}">
                <a16:creationId xmlns:a16="http://schemas.microsoft.com/office/drawing/2014/main" xmlns="" id="{DB7BDEC5-8D95-40F4-891D-2F202F22A082}"/>
              </a:ext>
            </a:extLst>
          </p:cNvPr>
          <p:cNvGrpSpPr>
            <a:grpSpLocks/>
          </p:cNvGrpSpPr>
          <p:nvPr/>
        </p:nvGrpSpPr>
        <p:grpSpPr bwMode="auto">
          <a:xfrm>
            <a:off x="10592079" y="4464458"/>
            <a:ext cx="88792" cy="94080"/>
            <a:chOff x="1663885" y="2757840"/>
            <a:chExt cx="102764" cy="102764"/>
          </a:xfrm>
        </p:grpSpPr>
        <p:cxnSp>
          <p:nvCxnSpPr>
            <p:cNvPr id="188" name="Straight Connector 598">
              <a:extLst>
                <a:ext uri="{FF2B5EF4-FFF2-40B4-BE49-F238E27FC236}">
                  <a16:creationId xmlns:a16="http://schemas.microsoft.com/office/drawing/2014/main" xmlns="" id="{D3099838-F5CD-442A-8976-90432620EDB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89" name="Straight Connector 599">
              <a:extLst>
                <a:ext uri="{FF2B5EF4-FFF2-40B4-BE49-F238E27FC236}">
                  <a16:creationId xmlns:a16="http://schemas.microsoft.com/office/drawing/2014/main" xmlns="" id="{D8494662-EAF0-4080-9C14-1047148D29B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90" name="Group 597">
            <a:extLst>
              <a:ext uri="{FF2B5EF4-FFF2-40B4-BE49-F238E27FC236}">
                <a16:creationId xmlns:a16="http://schemas.microsoft.com/office/drawing/2014/main" xmlns="" id="{7E5C9693-3067-49B8-A07F-E246815965D5}"/>
              </a:ext>
            </a:extLst>
          </p:cNvPr>
          <p:cNvGrpSpPr>
            <a:grpSpLocks/>
          </p:cNvGrpSpPr>
          <p:nvPr/>
        </p:nvGrpSpPr>
        <p:grpSpPr bwMode="auto">
          <a:xfrm>
            <a:off x="10639584" y="4467528"/>
            <a:ext cx="88792" cy="94080"/>
            <a:chOff x="1663885" y="2757840"/>
            <a:chExt cx="102764" cy="102764"/>
          </a:xfrm>
        </p:grpSpPr>
        <p:cxnSp>
          <p:nvCxnSpPr>
            <p:cNvPr id="191" name="Straight Connector 598">
              <a:extLst>
                <a:ext uri="{FF2B5EF4-FFF2-40B4-BE49-F238E27FC236}">
                  <a16:creationId xmlns:a16="http://schemas.microsoft.com/office/drawing/2014/main" xmlns="" id="{0016B454-71AC-4564-BD5B-B47002A052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92" name="Straight Connector 599">
              <a:extLst>
                <a:ext uri="{FF2B5EF4-FFF2-40B4-BE49-F238E27FC236}">
                  <a16:creationId xmlns:a16="http://schemas.microsoft.com/office/drawing/2014/main" xmlns="" id="{DDAA40F5-E057-405C-A3A8-B6BBE117702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93" name="Group 597">
            <a:extLst>
              <a:ext uri="{FF2B5EF4-FFF2-40B4-BE49-F238E27FC236}">
                <a16:creationId xmlns:a16="http://schemas.microsoft.com/office/drawing/2014/main" xmlns="" id="{DA8932AB-534D-4FB0-BBE4-C95EDC003284}"/>
              </a:ext>
            </a:extLst>
          </p:cNvPr>
          <p:cNvGrpSpPr>
            <a:grpSpLocks/>
          </p:cNvGrpSpPr>
          <p:nvPr/>
        </p:nvGrpSpPr>
        <p:grpSpPr bwMode="auto">
          <a:xfrm>
            <a:off x="10486144" y="4458550"/>
            <a:ext cx="88792" cy="94080"/>
            <a:chOff x="1663885" y="2757840"/>
            <a:chExt cx="102764" cy="102764"/>
          </a:xfrm>
        </p:grpSpPr>
        <p:cxnSp>
          <p:nvCxnSpPr>
            <p:cNvPr id="194" name="Straight Connector 598">
              <a:extLst>
                <a:ext uri="{FF2B5EF4-FFF2-40B4-BE49-F238E27FC236}">
                  <a16:creationId xmlns:a16="http://schemas.microsoft.com/office/drawing/2014/main" xmlns="" id="{D0905622-BE7E-46F5-ADE5-F4D8B40828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95" name="Straight Connector 599">
              <a:extLst>
                <a:ext uri="{FF2B5EF4-FFF2-40B4-BE49-F238E27FC236}">
                  <a16:creationId xmlns:a16="http://schemas.microsoft.com/office/drawing/2014/main" xmlns="" id="{237D7EA3-F3FE-4C03-B5D1-47D2AD419DB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96" name="Group 597">
            <a:extLst>
              <a:ext uri="{FF2B5EF4-FFF2-40B4-BE49-F238E27FC236}">
                <a16:creationId xmlns:a16="http://schemas.microsoft.com/office/drawing/2014/main" xmlns="" id="{7626BE0E-46ED-4201-9700-79BBEE0D9652}"/>
              </a:ext>
            </a:extLst>
          </p:cNvPr>
          <p:cNvGrpSpPr>
            <a:grpSpLocks/>
          </p:cNvGrpSpPr>
          <p:nvPr/>
        </p:nvGrpSpPr>
        <p:grpSpPr bwMode="auto">
          <a:xfrm>
            <a:off x="10533649" y="4461620"/>
            <a:ext cx="88792" cy="94080"/>
            <a:chOff x="1663885" y="2757840"/>
            <a:chExt cx="102764" cy="102764"/>
          </a:xfrm>
        </p:grpSpPr>
        <p:cxnSp>
          <p:nvCxnSpPr>
            <p:cNvPr id="197" name="Straight Connector 598">
              <a:extLst>
                <a:ext uri="{FF2B5EF4-FFF2-40B4-BE49-F238E27FC236}">
                  <a16:creationId xmlns:a16="http://schemas.microsoft.com/office/drawing/2014/main" xmlns="" id="{575ECB9F-36D7-4257-86F4-BCB04D73A8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98" name="Straight Connector 599">
              <a:extLst>
                <a:ext uri="{FF2B5EF4-FFF2-40B4-BE49-F238E27FC236}">
                  <a16:creationId xmlns:a16="http://schemas.microsoft.com/office/drawing/2014/main" xmlns="" id="{302E3A55-C65A-4DC5-8E24-DD884096419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99" name="Group 597">
            <a:extLst>
              <a:ext uri="{FF2B5EF4-FFF2-40B4-BE49-F238E27FC236}">
                <a16:creationId xmlns:a16="http://schemas.microsoft.com/office/drawing/2014/main" xmlns="" id="{089A85D3-FB3F-49FD-890F-81AB0D02FAE4}"/>
              </a:ext>
            </a:extLst>
          </p:cNvPr>
          <p:cNvGrpSpPr>
            <a:grpSpLocks/>
          </p:cNvGrpSpPr>
          <p:nvPr/>
        </p:nvGrpSpPr>
        <p:grpSpPr bwMode="auto">
          <a:xfrm>
            <a:off x="10179488" y="4334485"/>
            <a:ext cx="88792" cy="94080"/>
            <a:chOff x="1663885" y="2757840"/>
            <a:chExt cx="102764" cy="102764"/>
          </a:xfrm>
        </p:grpSpPr>
        <p:cxnSp>
          <p:nvCxnSpPr>
            <p:cNvPr id="200" name="Straight Connector 598">
              <a:extLst>
                <a:ext uri="{FF2B5EF4-FFF2-40B4-BE49-F238E27FC236}">
                  <a16:creationId xmlns:a16="http://schemas.microsoft.com/office/drawing/2014/main" xmlns="" id="{B3E905DE-4C49-4C5D-A1FA-7DF9F38BD9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1" name="Straight Connector 599">
              <a:extLst>
                <a:ext uri="{FF2B5EF4-FFF2-40B4-BE49-F238E27FC236}">
                  <a16:creationId xmlns:a16="http://schemas.microsoft.com/office/drawing/2014/main" xmlns="" id="{0336848D-0634-4678-8C42-EEED02A3BB4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02" name="Group 597">
            <a:extLst>
              <a:ext uri="{FF2B5EF4-FFF2-40B4-BE49-F238E27FC236}">
                <a16:creationId xmlns:a16="http://schemas.microsoft.com/office/drawing/2014/main" xmlns="" id="{6E3D316E-1C22-410A-85D6-BFBC4E9E032F}"/>
              </a:ext>
            </a:extLst>
          </p:cNvPr>
          <p:cNvGrpSpPr>
            <a:grpSpLocks/>
          </p:cNvGrpSpPr>
          <p:nvPr/>
        </p:nvGrpSpPr>
        <p:grpSpPr bwMode="auto">
          <a:xfrm>
            <a:off x="10226993" y="4337554"/>
            <a:ext cx="88792" cy="94080"/>
            <a:chOff x="1663885" y="2757840"/>
            <a:chExt cx="102764" cy="102764"/>
          </a:xfrm>
        </p:grpSpPr>
        <p:cxnSp>
          <p:nvCxnSpPr>
            <p:cNvPr id="203" name="Straight Connector 598">
              <a:extLst>
                <a:ext uri="{FF2B5EF4-FFF2-40B4-BE49-F238E27FC236}">
                  <a16:creationId xmlns:a16="http://schemas.microsoft.com/office/drawing/2014/main" xmlns="" id="{0FAAE28B-9CFA-4743-9A2F-574DD6C5114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4" name="Straight Connector 599">
              <a:extLst>
                <a:ext uri="{FF2B5EF4-FFF2-40B4-BE49-F238E27FC236}">
                  <a16:creationId xmlns:a16="http://schemas.microsoft.com/office/drawing/2014/main" xmlns="" id="{B56116D3-5278-4886-BEE1-9D38FF06B5B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05" name="Group 597">
            <a:extLst>
              <a:ext uri="{FF2B5EF4-FFF2-40B4-BE49-F238E27FC236}">
                <a16:creationId xmlns:a16="http://schemas.microsoft.com/office/drawing/2014/main" xmlns="" id="{E09E8E94-CA35-4C7A-A748-2CD729846AE3}"/>
              </a:ext>
            </a:extLst>
          </p:cNvPr>
          <p:cNvGrpSpPr>
            <a:grpSpLocks/>
          </p:cNvGrpSpPr>
          <p:nvPr/>
        </p:nvGrpSpPr>
        <p:grpSpPr bwMode="auto">
          <a:xfrm>
            <a:off x="10207366" y="4334484"/>
            <a:ext cx="88792" cy="94080"/>
            <a:chOff x="1663885" y="2757840"/>
            <a:chExt cx="102764" cy="102764"/>
          </a:xfrm>
        </p:grpSpPr>
        <p:cxnSp>
          <p:nvCxnSpPr>
            <p:cNvPr id="206" name="Straight Connector 598">
              <a:extLst>
                <a:ext uri="{FF2B5EF4-FFF2-40B4-BE49-F238E27FC236}">
                  <a16:creationId xmlns:a16="http://schemas.microsoft.com/office/drawing/2014/main" xmlns="" id="{B6B1AB06-7890-4454-9AC2-E3D08A25F51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07" name="Straight Connector 599">
              <a:extLst>
                <a:ext uri="{FF2B5EF4-FFF2-40B4-BE49-F238E27FC236}">
                  <a16:creationId xmlns:a16="http://schemas.microsoft.com/office/drawing/2014/main" xmlns="" id="{33AFFF89-BA72-4B94-8A58-E74A6F1EF21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08" name="Group 597">
            <a:extLst>
              <a:ext uri="{FF2B5EF4-FFF2-40B4-BE49-F238E27FC236}">
                <a16:creationId xmlns:a16="http://schemas.microsoft.com/office/drawing/2014/main" xmlns="" id="{F314B6E6-4726-4B0D-8CBD-63EACFE69BC3}"/>
              </a:ext>
            </a:extLst>
          </p:cNvPr>
          <p:cNvGrpSpPr>
            <a:grpSpLocks/>
          </p:cNvGrpSpPr>
          <p:nvPr/>
        </p:nvGrpSpPr>
        <p:grpSpPr bwMode="auto">
          <a:xfrm>
            <a:off x="10254871" y="4337553"/>
            <a:ext cx="88792" cy="94080"/>
            <a:chOff x="1663885" y="2757840"/>
            <a:chExt cx="102764" cy="102764"/>
          </a:xfrm>
        </p:grpSpPr>
        <p:cxnSp>
          <p:nvCxnSpPr>
            <p:cNvPr id="209" name="Straight Connector 598">
              <a:extLst>
                <a:ext uri="{FF2B5EF4-FFF2-40B4-BE49-F238E27FC236}">
                  <a16:creationId xmlns:a16="http://schemas.microsoft.com/office/drawing/2014/main" xmlns="" id="{9D6FDEAE-FF4F-4324-B949-BF72525E94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0" name="Straight Connector 599">
              <a:extLst>
                <a:ext uri="{FF2B5EF4-FFF2-40B4-BE49-F238E27FC236}">
                  <a16:creationId xmlns:a16="http://schemas.microsoft.com/office/drawing/2014/main" xmlns="" id="{F95F368B-52F7-434E-91E5-4A7CAA33020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11" name="Group 597">
            <a:extLst>
              <a:ext uri="{FF2B5EF4-FFF2-40B4-BE49-F238E27FC236}">
                <a16:creationId xmlns:a16="http://schemas.microsoft.com/office/drawing/2014/main" xmlns="" id="{72E4D769-950F-4B98-9240-40625702B95E}"/>
              </a:ext>
            </a:extLst>
          </p:cNvPr>
          <p:cNvGrpSpPr>
            <a:grpSpLocks/>
          </p:cNvGrpSpPr>
          <p:nvPr/>
        </p:nvGrpSpPr>
        <p:grpSpPr bwMode="auto">
          <a:xfrm>
            <a:off x="9950890" y="4257682"/>
            <a:ext cx="88792" cy="94080"/>
            <a:chOff x="1663885" y="2757840"/>
            <a:chExt cx="102764" cy="102764"/>
          </a:xfrm>
        </p:grpSpPr>
        <p:cxnSp>
          <p:nvCxnSpPr>
            <p:cNvPr id="212" name="Straight Connector 598">
              <a:extLst>
                <a:ext uri="{FF2B5EF4-FFF2-40B4-BE49-F238E27FC236}">
                  <a16:creationId xmlns:a16="http://schemas.microsoft.com/office/drawing/2014/main" xmlns="" id="{57EB3BFA-7B85-4EA0-A8E2-C4EBBCE900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3" name="Straight Connector 599">
              <a:extLst>
                <a:ext uri="{FF2B5EF4-FFF2-40B4-BE49-F238E27FC236}">
                  <a16:creationId xmlns:a16="http://schemas.microsoft.com/office/drawing/2014/main" xmlns="" id="{6245E52A-A1E2-4D5D-A33D-EE8F794E166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14" name="Group 597">
            <a:extLst>
              <a:ext uri="{FF2B5EF4-FFF2-40B4-BE49-F238E27FC236}">
                <a16:creationId xmlns:a16="http://schemas.microsoft.com/office/drawing/2014/main" xmlns="" id="{E541BED0-8D6A-4BB7-B55B-D527E907FF0C}"/>
              </a:ext>
            </a:extLst>
          </p:cNvPr>
          <p:cNvGrpSpPr>
            <a:grpSpLocks/>
          </p:cNvGrpSpPr>
          <p:nvPr/>
        </p:nvGrpSpPr>
        <p:grpSpPr bwMode="auto">
          <a:xfrm>
            <a:off x="9998395" y="4260751"/>
            <a:ext cx="88792" cy="94080"/>
            <a:chOff x="1663885" y="2757840"/>
            <a:chExt cx="102764" cy="102764"/>
          </a:xfrm>
        </p:grpSpPr>
        <p:cxnSp>
          <p:nvCxnSpPr>
            <p:cNvPr id="215" name="Straight Connector 598">
              <a:extLst>
                <a:ext uri="{FF2B5EF4-FFF2-40B4-BE49-F238E27FC236}">
                  <a16:creationId xmlns:a16="http://schemas.microsoft.com/office/drawing/2014/main" xmlns="" id="{F3F9C864-4954-471F-88B9-F9C3F9B4DA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6" name="Straight Connector 599">
              <a:extLst>
                <a:ext uri="{FF2B5EF4-FFF2-40B4-BE49-F238E27FC236}">
                  <a16:creationId xmlns:a16="http://schemas.microsoft.com/office/drawing/2014/main" xmlns="" id="{3D54FBCD-DD9E-4ED7-86F6-5C0657D654F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17" name="Group 597">
            <a:extLst>
              <a:ext uri="{FF2B5EF4-FFF2-40B4-BE49-F238E27FC236}">
                <a16:creationId xmlns:a16="http://schemas.microsoft.com/office/drawing/2014/main" xmlns="" id="{4ABB4D8C-FFDE-44FA-9453-C85EBF67C493}"/>
              </a:ext>
            </a:extLst>
          </p:cNvPr>
          <p:cNvGrpSpPr>
            <a:grpSpLocks/>
          </p:cNvGrpSpPr>
          <p:nvPr/>
        </p:nvGrpSpPr>
        <p:grpSpPr bwMode="auto">
          <a:xfrm>
            <a:off x="10006646" y="4263590"/>
            <a:ext cx="88792" cy="94080"/>
            <a:chOff x="1663885" y="2757840"/>
            <a:chExt cx="102764" cy="102764"/>
          </a:xfrm>
        </p:grpSpPr>
        <p:cxnSp>
          <p:nvCxnSpPr>
            <p:cNvPr id="218" name="Straight Connector 598">
              <a:extLst>
                <a:ext uri="{FF2B5EF4-FFF2-40B4-BE49-F238E27FC236}">
                  <a16:creationId xmlns:a16="http://schemas.microsoft.com/office/drawing/2014/main" xmlns="" id="{13922DB2-B341-4294-8008-BD4E120496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9" name="Straight Connector 599">
              <a:extLst>
                <a:ext uri="{FF2B5EF4-FFF2-40B4-BE49-F238E27FC236}">
                  <a16:creationId xmlns:a16="http://schemas.microsoft.com/office/drawing/2014/main" xmlns="" id="{22EFA500-F721-4AF9-A0DC-1EE200014BD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20" name="Group 597">
            <a:extLst>
              <a:ext uri="{FF2B5EF4-FFF2-40B4-BE49-F238E27FC236}">
                <a16:creationId xmlns:a16="http://schemas.microsoft.com/office/drawing/2014/main" xmlns="" id="{EE363BC7-6C37-4DC4-88BA-CC4D780B5593}"/>
              </a:ext>
            </a:extLst>
          </p:cNvPr>
          <p:cNvGrpSpPr>
            <a:grpSpLocks/>
          </p:cNvGrpSpPr>
          <p:nvPr/>
        </p:nvGrpSpPr>
        <p:grpSpPr bwMode="auto">
          <a:xfrm>
            <a:off x="10054151" y="4266659"/>
            <a:ext cx="88792" cy="94080"/>
            <a:chOff x="1663885" y="2757840"/>
            <a:chExt cx="102764" cy="102764"/>
          </a:xfrm>
        </p:grpSpPr>
        <p:cxnSp>
          <p:nvCxnSpPr>
            <p:cNvPr id="221" name="Straight Connector 598">
              <a:extLst>
                <a:ext uri="{FF2B5EF4-FFF2-40B4-BE49-F238E27FC236}">
                  <a16:creationId xmlns:a16="http://schemas.microsoft.com/office/drawing/2014/main" xmlns="" id="{0B85C43E-F483-4581-A1A8-2826E58BBC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2" name="Straight Connector 599">
              <a:extLst>
                <a:ext uri="{FF2B5EF4-FFF2-40B4-BE49-F238E27FC236}">
                  <a16:creationId xmlns:a16="http://schemas.microsoft.com/office/drawing/2014/main" xmlns="" id="{14063C14-7960-4818-8DC1-8606595E058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23" name="Group 597">
            <a:extLst>
              <a:ext uri="{FF2B5EF4-FFF2-40B4-BE49-F238E27FC236}">
                <a16:creationId xmlns:a16="http://schemas.microsoft.com/office/drawing/2014/main" xmlns="" id="{DCEA1FF1-905F-4DE6-A07C-5EF5562EE31F}"/>
              </a:ext>
            </a:extLst>
          </p:cNvPr>
          <p:cNvGrpSpPr>
            <a:grpSpLocks/>
          </p:cNvGrpSpPr>
          <p:nvPr/>
        </p:nvGrpSpPr>
        <p:grpSpPr bwMode="auto">
          <a:xfrm>
            <a:off x="9142435" y="3950471"/>
            <a:ext cx="88792" cy="94080"/>
            <a:chOff x="1663885" y="2757840"/>
            <a:chExt cx="102764" cy="102764"/>
          </a:xfrm>
        </p:grpSpPr>
        <p:cxnSp>
          <p:nvCxnSpPr>
            <p:cNvPr id="224" name="Straight Connector 598">
              <a:extLst>
                <a:ext uri="{FF2B5EF4-FFF2-40B4-BE49-F238E27FC236}">
                  <a16:creationId xmlns:a16="http://schemas.microsoft.com/office/drawing/2014/main" xmlns="" id="{0092240B-F55C-4522-9F53-0978C7226E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5" name="Straight Connector 599">
              <a:extLst>
                <a:ext uri="{FF2B5EF4-FFF2-40B4-BE49-F238E27FC236}">
                  <a16:creationId xmlns:a16="http://schemas.microsoft.com/office/drawing/2014/main" xmlns="" id="{D3B2E847-6A86-48BF-AC6A-CF841A528D5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26" name="Group 597">
            <a:extLst>
              <a:ext uri="{FF2B5EF4-FFF2-40B4-BE49-F238E27FC236}">
                <a16:creationId xmlns:a16="http://schemas.microsoft.com/office/drawing/2014/main" xmlns="" id="{F2E876DD-7D28-4721-AC9F-C2B47057D475}"/>
              </a:ext>
            </a:extLst>
          </p:cNvPr>
          <p:cNvGrpSpPr>
            <a:grpSpLocks/>
          </p:cNvGrpSpPr>
          <p:nvPr/>
        </p:nvGrpSpPr>
        <p:grpSpPr bwMode="auto">
          <a:xfrm>
            <a:off x="9189940" y="3953539"/>
            <a:ext cx="88792" cy="94080"/>
            <a:chOff x="1663885" y="2757840"/>
            <a:chExt cx="102764" cy="102764"/>
          </a:xfrm>
        </p:grpSpPr>
        <p:cxnSp>
          <p:nvCxnSpPr>
            <p:cNvPr id="227" name="Straight Connector 598">
              <a:extLst>
                <a:ext uri="{FF2B5EF4-FFF2-40B4-BE49-F238E27FC236}">
                  <a16:creationId xmlns:a16="http://schemas.microsoft.com/office/drawing/2014/main" xmlns="" id="{CADB707C-94BB-4119-A5BA-4DB140254A2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8" name="Straight Connector 599">
              <a:extLst>
                <a:ext uri="{FF2B5EF4-FFF2-40B4-BE49-F238E27FC236}">
                  <a16:creationId xmlns:a16="http://schemas.microsoft.com/office/drawing/2014/main" xmlns="" id="{972687AA-BFBA-4698-AA58-45A317F22AC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29" name="Group 597">
            <a:extLst>
              <a:ext uri="{FF2B5EF4-FFF2-40B4-BE49-F238E27FC236}">
                <a16:creationId xmlns:a16="http://schemas.microsoft.com/office/drawing/2014/main" xmlns="" id="{4E1B08E0-5950-4DA1-A5C5-2F41E3B43DBA}"/>
              </a:ext>
            </a:extLst>
          </p:cNvPr>
          <p:cNvGrpSpPr>
            <a:grpSpLocks/>
          </p:cNvGrpSpPr>
          <p:nvPr/>
        </p:nvGrpSpPr>
        <p:grpSpPr bwMode="auto">
          <a:xfrm>
            <a:off x="9605206" y="4121799"/>
            <a:ext cx="88792" cy="94080"/>
            <a:chOff x="1663885" y="2757840"/>
            <a:chExt cx="102764" cy="102764"/>
          </a:xfrm>
        </p:grpSpPr>
        <p:cxnSp>
          <p:nvCxnSpPr>
            <p:cNvPr id="230" name="Straight Connector 598">
              <a:extLst>
                <a:ext uri="{FF2B5EF4-FFF2-40B4-BE49-F238E27FC236}">
                  <a16:creationId xmlns:a16="http://schemas.microsoft.com/office/drawing/2014/main" xmlns="" id="{398433F3-A6EE-43FB-B4AE-1F63A3DFF6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31" name="Straight Connector 599">
              <a:extLst>
                <a:ext uri="{FF2B5EF4-FFF2-40B4-BE49-F238E27FC236}">
                  <a16:creationId xmlns:a16="http://schemas.microsoft.com/office/drawing/2014/main" xmlns="" id="{410CA52B-8DD0-48D3-80C7-CEE3ADBC62F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32" name="Group 597">
            <a:extLst>
              <a:ext uri="{FF2B5EF4-FFF2-40B4-BE49-F238E27FC236}">
                <a16:creationId xmlns:a16="http://schemas.microsoft.com/office/drawing/2014/main" xmlns="" id="{E91F475B-6504-4A04-85C3-25C7D757204B}"/>
              </a:ext>
            </a:extLst>
          </p:cNvPr>
          <p:cNvGrpSpPr>
            <a:grpSpLocks/>
          </p:cNvGrpSpPr>
          <p:nvPr/>
        </p:nvGrpSpPr>
        <p:grpSpPr bwMode="auto">
          <a:xfrm>
            <a:off x="9652711" y="4124868"/>
            <a:ext cx="88792" cy="94080"/>
            <a:chOff x="1663885" y="2757840"/>
            <a:chExt cx="102764" cy="102764"/>
          </a:xfrm>
        </p:grpSpPr>
        <p:cxnSp>
          <p:nvCxnSpPr>
            <p:cNvPr id="233" name="Straight Connector 598">
              <a:extLst>
                <a:ext uri="{FF2B5EF4-FFF2-40B4-BE49-F238E27FC236}">
                  <a16:creationId xmlns:a16="http://schemas.microsoft.com/office/drawing/2014/main" xmlns="" id="{CC57067B-08EE-406A-A0DD-3A7113049A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34" name="Straight Connector 599">
              <a:extLst>
                <a:ext uri="{FF2B5EF4-FFF2-40B4-BE49-F238E27FC236}">
                  <a16:creationId xmlns:a16="http://schemas.microsoft.com/office/drawing/2014/main" xmlns="" id="{5D5DCCD4-0953-4241-8537-B77CC8B6F07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35" name="Group 597">
            <a:extLst>
              <a:ext uri="{FF2B5EF4-FFF2-40B4-BE49-F238E27FC236}">
                <a16:creationId xmlns:a16="http://schemas.microsoft.com/office/drawing/2014/main" xmlns="" id="{C73CF00E-4A55-468D-AC6F-EB8D7857EB0B}"/>
              </a:ext>
            </a:extLst>
          </p:cNvPr>
          <p:cNvGrpSpPr>
            <a:grpSpLocks/>
          </p:cNvGrpSpPr>
          <p:nvPr/>
        </p:nvGrpSpPr>
        <p:grpSpPr bwMode="auto">
          <a:xfrm>
            <a:off x="9755747" y="4180879"/>
            <a:ext cx="88792" cy="94080"/>
            <a:chOff x="1663885" y="2757840"/>
            <a:chExt cx="102764" cy="102764"/>
          </a:xfrm>
        </p:grpSpPr>
        <p:cxnSp>
          <p:nvCxnSpPr>
            <p:cNvPr id="236" name="Straight Connector 598">
              <a:extLst>
                <a:ext uri="{FF2B5EF4-FFF2-40B4-BE49-F238E27FC236}">
                  <a16:creationId xmlns:a16="http://schemas.microsoft.com/office/drawing/2014/main" xmlns="" id="{4E283F77-604B-4BF9-A657-FF69F82306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37" name="Straight Connector 599">
              <a:extLst>
                <a:ext uri="{FF2B5EF4-FFF2-40B4-BE49-F238E27FC236}">
                  <a16:creationId xmlns:a16="http://schemas.microsoft.com/office/drawing/2014/main" xmlns="" id="{1190431E-7BC1-4222-9367-2AE491C25A4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38" name="Group 597">
            <a:extLst>
              <a:ext uri="{FF2B5EF4-FFF2-40B4-BE49-F238E27FC236}">
                <a16:creationId xmlns:a16="http://schemas.microsoft.com/office/drawing/2014/main" xmlns="" id="{22832A7F-49E1-4204-9A52-53F877BACFA0}"/>
              </a:ext>
            </a:extLst>
          </p:cNvPr>
          <p:cNvGrpSpPr>
            <a:grpSpLocks/>
          </p:cNvGrpSpPr>
          <p:nvPr/>
        </p:nvGrpSpPr>
        <p:grpSpPr bwMode="auto">
          <a:xfrm>
            <a:off x="9803252" y="4183948"/>
            <a:ext cx="88792" cy="94080"/>
            <a:chOff x="1663885" y="2757840"/>
            <a:chExt cx="102764" cy="102764"/>
          </a:xfrm>
        </p:grpSpPr>
        <p:cxnSp>
          <p:nvCxnSpPr>
            <p:cNvPr id="239" name="Straight Connector 598">
              <a:extLst>
                <a:ext uri="{FF2B5EF4-FFF2-40B4-BE49-F238E27FC236}">
                  <a16:creationId xmlns:a16="http://schemas.microsoft.com/office/drawing/2014/main" xmlns="" id="{7F51DF78-24E5-4C57-A0BD-E244323761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40" name="Straight Connector 599">
              <a:extLst>
                <a:ext uri="{FF2B5EF4-FFF2-40B4-BE49-F238E27FC236}">
                  <a16:creationId xmlns:a16="http://schemas.microsoft.com/office/drawing/2014/main" xmlns="" id="{9CAF3181-4669-467A-9D7B-8ECB8B4BC40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41" name="Group 597">
            <a:extLst>
              <a:ext uri="{FF2B5EF4-FFF2-40B4-BE49-F238E27FC236}">
                <a16:creationId xmlns:a16="http://schemas.microsoft.com/office/drawing/2014/main" xmlns="" id="{53D16EA4-A8D4-468D-A5BF-B03C48A85A6B}"/>
              </a:ext>
            </a:extLst>
          </p:cNvPr>
          <p:cNvGrpSpPr>
            <a:grpSpLocks/>
          </p:cNvGrpSpPr>
          <p:nvPr/>
        </p:nvGrpSpPr>
        <p:grpSpPr bwMode="auto">
          <a:xfrm>
            <a:off x="8919413" y="3743693"/>
            <a:ext cx="88792" cy="94080"/>
            <a:chOff x="1663885" y="2757840"/>
            <a:chExt cx="102764" cy="102764"/>
          </a:xfrm>
        </p:grpSpPr>
        <p:cxnSp>
          <p:nvCxnSpPr>
            <p:cNvPr id="242" name="Straight Connector 598">
              <a:extLst>
                <a:ext uri="{FF2B5EF4-FFF2-40B4-BE49-F238E27FC236}">
                  <a16:creationId xmlns:a16="http://schemas.microsoft.com/office/drawing/2014/main" xmlns="" id="{E46E7698-5726-4901-9E91-23875D97B3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43" name="Straight Connector 599">
              <a:extLst>
                <a:ext uri="{FF2B5EF4-FFF2-40B4-BE49-F238E27FC236}">
                  <a16:creationId xmlns:a16="http://schemas.microsoft.com/office/drawing/2014/main" xmlns="" id="{3459E6F0-097A-4E0B-9F55-5A2B9A2705F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44" name="Group 597">
            <a:extLst>
              <a:ext uri="{FF2B5EF4-FFF2-40B4-BE49-F238E27FC236}">
                <a16:creationId xmlns:a16="http://schemas.microsoft.com/office/drawing/2014/main" xmlns="" id="{5324418D-6CF6-4B29-B9D2-7300DF377D30}"/>
              </a:ext>
            </a:extLst>
          </p:cNvPr>
          <p:cNvGrpSpPr>
            <a:grpSpLocks/>
          </p:cNvGrpSpPr>
          <p:nvPr/>
        </p:nvGrpSpPr>
        <p:grpSpPr bwMode="auto">
          <a:xfrm>
            <a:off x="8966919" y="3746763"/>
            <a:ext cx="88792" cy="94080"/>
            <a:chOff x="1663885" y="2757840"/>
            <a:chExt cx="102764" cy="102764"/>
          </a:xfrm>
        </p:grpSpPr>
        <p:cxnSp>
          <p:nvCxnSpPr>
            <p:cNvPr id="245" name="Straight Connector 598">
              <a:extLst>
                <a:ext uri="{FF2B5EF4-FFF2-40B4-BE49-F238E27FC236}">
                  <a16:creationId xmlns:a16="http://schemas.microsoft.com/office/drawing/2014/main" xmlns="" id="{585190AE-3604-4423-8382-2432D3ED044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46" name="Straight Connector 599">
              <a:extLst>
                <a:ext uri="{FF2B5EF4-FFF2-40B4-BE49-F238E27FC236}">
                  <a16:creationId xmlns:a16="http://schemas.microsoft.com/office/drawing/2014/main" xmlns="" id="{A3162FDD-08B9-4051-B089-45EF8099F8F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47" name="Group 597">
            <a:extLst>
              <a:ext uri="{FF2B5EF4-FFF2-40B4-BE49-F238E27FC236}">
                <a16:creationId xmlns:a16="http://schemas.microsoft.com/office/drawing/2014/main" xmlns="" id="{5C3436A0-9486-4F11-B85A-6D7C246B6065}"/>
              </a:ext>
            </a:extLst>
          </p:cNvPr>
          <p:cNvGrpSpPr>
            <a:grpSpLocks/>
          </p:cNvGrpSpPr>
          <p:nvPr/>
        </p:nvGrpSpPr>
        <p:grpSpPr bwMode="auto">
          <a:xfrm>
            <a:off x="11018722" y="4532515"/>
            <a:ext cx="88792" cy="94080"/>
            <a:chOff x="1663885" y="2757840"/>
            <a:chExt cx="102764" cy="102764"/>
          </a:xfrm>
        </p:grpSpPr>
        <p:cxnSp>
          <p:nvCxnSpPr>
            <p:cNvPr id="248" name="Straight Connector 598">
              <a:extLst>
                <a:ext uri="{FF2B5EF4-FFF2-40B4-BE49-F238E27FC236}">
                  <a16:creationId xmlns:a16="http://schemas.microsoft.com/office/drawing/2014/main" xmlns="" id="{C0DD9691-A90E-48F1-8392-238BEDAC05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49" name="Straight Connector 599">
              <a:extLst>
                <a:ext uri="{FF2B5EF4-FFF2-40B4-BE49-F238E27FC236}">
                  <a16:creationId xmlns:a16="http://schemas.microsoft.com/office/drawing/2014/main" xmlns="" id="{EFB5A2E2-F72D-4711-844C-6E3C8F0313D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50" name="Group 597">
            <a:extLst>
              <a:ext uri="{FF2B5EF4-FFF2-40B4-BE49-F238E27FC236}">
                <a16:creationId xmlns:a16="http://schemas.microsoft.com/office/drawing/2014/main" xmlns="" id="{A885D8D8-F583-47EE-AE72-9CA63C022426}"/>
              </a:ext>
            </a:extLst>
          </p:cNvPr>
          <p:cNvGrpSpPr>
            <a:grpSpLocks/>
          </p:cNvGrpSpPr>
          <p:nvPr/>
        </p:nvGrpSpPr>
        <p:grpSpPr bwMode="auto">
          <a:xfrm>
            <a:off x="11514946" y="4621134"/>
            <a:ext cx="88792" cy="94080"/>
            <a:chOff x="1663885" y="2757840"/>
            <a:chExt cx="102764" cy="102764"/>
          </a:xfrm>
        </p:grpSpPr>
        <p:cxnSp>
          <p:nvCxnSpPr>
            <p:cNvPr id="251" name="Straight Connector 598">
              <a:extLst>
                <a:ext uri="{FF2B5EF4-FFF2-40B4-BE49-F238E27FC236}">
                  <a16:creationId xmlns:a16="http://schemas.microsoft.com/office/drawing/2014/main" xmlns="" id="{95B43722-A1E8-4553-848D-18B0F37F22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2" name="Straight Connector 599">
              <a:extLst>
                <a:ext uri="{FF2B5EF4-FFF2-40B4-BE49-F238E27FC236}">
                  <a16:creationId xmlns:a16="http://schemas.microsoft.com/office/drawing/2014/main" xmlns="" id="{B6DBC62E-CCED-41E0-9F71-F1585684DC9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253" name="Group 597">
            <a:extLst>
              <a:ext uri="{FF2B5EF4-FFF2-40B4-BE49-F238E27FC236}">
                <a16:creationId xmlns:a16="http://schemas.microsoft.com/office/drawing/2014/main" xmlns="" id="{BF1AC030-65C8-424C-9305-70D73CFB6248}"/>
              </a:ext>
            </a:extLst>
          </p:cNvPr>
          <p:cNvGrpSpPr>
            <a:grpSpLocks/>
          </p:cNvGrpSpPr>
          <p:nvPr/>
        </p:nvGrpSpPr>
        <p:grpSpPr bwMode="auto">
          <a:xfrm>
            <a:off x="11593004" y="4674304"/>
            <a:ext cx="88792" cy="94080"/>
            <a:chOff x="1663885" y="2757840"/>
            <a:chExt cx="102764" cy="102764"/>
          </a:xfrm>
        </p:grpSpPr>
        <p:cxnSp>
          <p:nvCxnSpPr>
            <p:cNvPr id="254" name="Straight Connector 598">
              <a:extLst>
                <a:ext uri="{FF2B5EF4-FFF2-40B4-BE49-F238E27FC236}">
                  <a16:creationId xmlns:a16="http://schemas.microsoft.com/office/drawing/2014/main" xmlns="" id="{7A5A3ECA-1832-4526-AA83-D515ACA1BD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5" name="Straight Connector 599">
              <a:extLst>
                <a:ext uri="{FF2B5EF4-FFF2-40B4-BE49-F238E27FC236}">
                  <a16:creationId xmlns:a16="http://schemas.microsoft.com/office/drawing/2014/main" xmlns="" id="{20B34510-41ED-4CC5-A35A-B6AB72F9E8B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56" name="TextBox 255">
            <a:extLst>
              <a:ext uri="{FF2B5EF4-FFF2-40B4-BE49-F238E27FC236}">
                <a16:creationId xmlns:a16="http://schemas.microsoft.com/office/drawing/2014/main" xmlns="" id="{1ED006DC-6F30-4086-9049-FADC79E7314B}"/>
              </a:ext>
            </a:extLst>
          </p:cNvPr>
          <p:cNvSpPr txBox="1"/>
          <p:nvPr/>
        </p:nvSpPr>
        <p:spPr>
          <a:xfrm>
            <a:off x="8795324" y="546228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xmlns="" id="{DD43364B-5AAD-4A45-9BE0-04F5F7D42B7D}"/>
              </a:ext>
            </a:extLst>
          </p:cNvPr>
          <p:cNvSpPr txBox="1"/>
          <p:nvPr/>
        </p:nvSpPr>
        <p:spPr>
          <a:xfrm>
            <a:off x="9072691" y="546228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xmlns="" id="{EE362C96-BA09-4A07-829A-039AC47AA62F}"/>
              </a:ext>
            </a:extLst>
          </p:cNvPr>
          <p:cNvSpPr txBox="1"/>
          <p:nvPr/>
        </p:nvSpPr>
        <p:spPr>
          <a:xfrm>
            <a:off x="9354702" y="546228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xmlns="" id="{7C70E956-6670-4CC3-876E-FC13B299AA50}"/>
              </a:ext>
            </a:extLst>
          </p:cNvPr>
          <p:cNvSpPr txBox="1"/>
          <p:nvPr/>
        </p:nvSpPr>
        <p:spPr>
          <a:xfrm>
            <a:off x="9625767" y="546228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xmlns="" id="{56430802-D6B7-4271-AB2D-5DF9F31DC962}"/>
              </a:ext>
            </a:extLst>
          </p:cNvPr>
          <p:cNvSpPr txBox="1"/>
          <p:nvPr/>
        </p:nvSpPr>
        <p:spPr>
          <a:xfrm>
            <a:off x="9845844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xmlns="" id="{659ADFFE-5D21-4DCB-8E43-88B8B982EA6F}"/>
              </a:ext>
            </a:extLst>
          </p:cNvPr>
          <p:cNvSpPr txBox="1"/>
          <p:nvPr/>
        </p:nvSpPr>
        <p:spPr>
          <a:xfrm>
            <a:off x="10117192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xmlns="" id="{D995B204-2B62-4761-9C0D-4EC2FD9D1251}"/>
              </a:ext>
            </a:extLst>
          </p:cNvPr>
          <p:cNvSpPr txBox="1"/>
          <p:nvPr/>
        </p:nvSpPr>
        <p:spPr>
          <a:xfrm>
            <a:off x="10396334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xmlns="" id="{5F672411-1CE9-4A75-9EE4-F9FCD60E5F1C}"/>
              </a:ext>
            </a:extLst>
          </p:cNvPr>
          <p:cNvSpPr txBox="1"/>
          <p:nvPr/>
        </p:nvSpPr>
        <p:spPr>
          <a:xfrm>
            <a:off x="10658222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xmlns="" id="{51C9F770-26F3-4F29-856B-F39920E50370}"/>
              </a:ext>
            </a:extLst>
          </p:cNvPr>
          <p:cNvSpPr txBox="1"/>
          <p:nvPr/>
        </p:nvSpPr>
        <p:spPr>
          <a:xfrm>
            <a:off x="10947523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xmlns="" id="{D92CCCF9-66A3-4DFA-844F-A6EDD365F919}"/>
              </a:ext>
            </a:extLst>
          </p:cNvPr>
          <p:cNvSpPr txBox="1"/>
          <p:nvPr/>
        </p:nvSpPr>
        <p:spPr>
          <a:xfrm>
            <a:off x="11236127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xmlns="" id="{3D40AA37-4DB6-4D17-9400-C110DB645A29}"/>
              </a:ext>
            </a:extLst>
          </p:cNvPr>
          <p:cNvSpPr txBox="1"/>
          <p:nvPr/>
        </p:nvSpPr>
        <p:spPr>
          <a:xfrm>
            <a:off x="11758204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xmlns="" id="{A1A05727-1CC6-48A6-ADDA-90A8FA1E1B8A}"/>
              </a:ext>
            </a:extLst>
          </p:cNvPr>
          <p:cNvSpPr txBox="1"/>
          <p:nvPr/>
        </p:nvSpPr>
        <p:spPr>
          <a:xfrm>
            <a:off x="11504443" y="5462282"/>
            <a:ext cx="393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xmlns="" id="{4D99F034-0FB4-4BC9-80B3-D40BF2CA81A9}"/>
              </a:ext>
            </a:extLst>
          </p:cNvPr>
          <p:cNvSpPr txBox="1"/>
          <p:nvPr/>
        </p:nvSpPr>
        <p:spPr>
          <a:xfrm>
            <a:off x="8158672" y="3559023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xmlns="" id="{E84FB62E-CF09-44AD-8315-6D2C99059491}"/>
              </a:ext>
            </a:extLst>
          </p:cNvPr>
          <p:cNvSpPr txBox="1"/>
          <p:nvPr/>
        </p:nvSpPr>
        <p:spPr>
          <a:xfrm>
            <a:off x="8262868" y="399010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75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xmlns="" id="{D2F0E4B0-BFA0-4C5F-8F97-9C920520AAB6}"/>
              </a:ext>
            </a:extLst>
          </p:cNvPr>
          <p:cNvSpPr txBox="1"/>
          <p:nvPr/>
        </p:nvSpPr>
        <p:spPr>
          <a:xfrm>
            <a:off x="8262868" y="442118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xmlns="" id="{7D6F5F21-D18C-4812-8123-F8D027BD664B}"/>
              </a:ext>
            </a:extLst>
          </p:cNvPr>
          <p:cNvSpPr txBox="1"/>
          <p:nvPr/>
        </p:nvSpPr>
        <p:spPr>
          <a:xfrm>
            <a:off x="8262868" y="485226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xmlns="" id="{556B9A81-10F6-4FCF-9D1E-93BECD4681A4}"/>
              </a:ext>
            </a:extLst>
          </p:cNvPr>
          <p:cNvSpPr txBox="1"/>
          <p:nvPr/>
        </p:nvSpPr>
        <p:spPr>
          <a:xfrm>
            <a:off x="8367062" y="528334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xmlns="" id="{755812F6-5757-4225-A740-1FE12264EC18}"/>
              </a:ext>
            </a:extLst>
          </p:cNvPr>
          <p:cNvSpPr txBox="1"/>
          <p:nvPr/>
        </p:nvSpPr>
        <p:spPr>
          <a:xfrm>
            <a:off x="8555728" y="545430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xmlns="" id="{3B953611-7BDD-409C-8C3A-6E09729FAD9D}"/>
              </a:ext>
            </a:extLst>
          </p:cNvPr>
          <p:cNvCxnSpPr>
            <a:cxnSpLocks/>
          </p:cNvCxnSpPr>
          <p:nvPr/>
        </p:nvCxnSpPr>
        <p:spPr bwMode="auto">
          <a:xfrm>
            <a:off x="8679041" y="3726255"/>
            <a:ext cx="0" cy="172255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xmlns="" id="{9EEE858E-64D8-4D90-A710-00F71A463596}"/>
              </a:ext>
            </a:extLst>
          </p:cNvPr>
          <p:cNvCxnSpPr>
            <a:cxnSpLocks/>
            <a:stCxn id="273" idx="0"/>
          </p:cNvCxnSpPr>
          <p:nvPr/>
        </p:nvCxnSpPr>
        <p:spPr bwMode="auto">
          <a:xfrm flipV="1">
            <a:off x="8700159" y="5448813"/>
            <a:ext cx="32814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xmlns="" id="{BD49438A-1647-44B8-9322-F747118B1D2B}"/>
              </a:ext>
            </a:extLst>
          </p:cNvPr>
          <p:cNvCxnSpPr>
            <a:cxnSpLocks/>
          </p:cNvCxnSpPr>
          <p:nvPr/>
        </p:nvCxnSpPr>
        <p:spPr bwMode="auto">
          <a:xfrm flipH="1">
            <a:off x="8608161" y="3726255"/>
            <a:ext cx="64008" cy="76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xmlns="" id="{DFCD340F-7A02-4758-9AC9-0047E79E41EE}"/>
              </a:ext>
            </a:extLst>
          </p:cNvPr>
          <p:cNvCxnSpPr/>
          <p:nvPr/>
        </p:nvCxnSpPr>
        <p:spPr bwMode="auto">
          <a:xfrm flipH="1">
            <a:off x="8608161" y="41557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xmlns="" id="{A6CE434A-0436-4B65-849A-1159EF4697AA}"/>
              </a:ext>
            </a:extLst>
          </p:cNvPr>
          <p:cNvCxnSpPr/>
          <p:nvPr/>
        </p:nvCxnSpPr>
        <p:spPr bwMode="auto">
          <a:xfrm flipH="1">
            <a:off x="8608161" y="4584429"/>
            <a:ext cx="64008" cy="76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xmlns="" id="{DDF8DCC8-892F-4BD4-A35E-3BC46E770F33}"/>
              </a:ext>
            </a:extLst>
          </p:cNvPr>
          <p:cNvCxnSpPr/>
          <p:nvPr/>
        </p:nvCxnSpPr>
        <p:spPr bwMode="auto">
          <a:xfrm flipH="1">
            <a:off x="8608161" y="5013900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xmlns="" id="{BE4768EB-832A-473A-B1A5-601699C63792}"/>
              </a:ext>
            </a:extLst>
          </p:cNvPr>
          <p:cNvCxnSpPr/>
          <p:nvPr/>
        </p:nvCxnSpPr>
        <p:spPr bwMode="auto">
          <a:xfrm rot="16200000" flipH="1">
            <a:off x="8915571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xmlns="" id="{89C2BF57-5F1A-4A50-B3DD-A06E8B87B502}"/>
              </a:ext>
            </a:extLst>
          </p:cNvPr>
          <p:cNvCxnSpPr/>
          <p:nvPr/>
        </p:nvCxnSpPr>
        <p:spPr bwMode="auto">
          <a:xfrm rot="16200000" flipH="1">
            <a:off x="9189961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xmlns="" id="{ABBC8B36-A86B-46E8-8C0E-0F9364B7DFFF}"/>
              </a:ext>
            </a:extLst>
          </p:cNvPr>
          <p:cNvCxnSpPr/>
          <p:nvPr/>
        </p:nvCxnSpPr>
        <p:spPr bwMode="auto">
          <a:xfrm rot="16200000" flipH="1">
            <a:off x="9464351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xmlns="" id="{B56453E4-C573-4A55-9D7A-9D7B1132DECF}"/>
              </a:ext>
            </a:extLst>
          </p:cNvPr>
          <p:cNvCxnSpPr/>
          <p:nvPr/>
        </p:nvCxnSpPr>
        <p:spPr bwMode="auto">
          <a:xfrm rot="16200000" flipH="1">
            <a:off x="9738741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xmlns="" id="{198A7AEF-F289-4279-96D6-75B6691074DF}"/>
              </a:ext>
            </a:extLst>
          </p:cNvPr>
          <p:cNvCxnSpPr/>
          <p:nvPr/>
        </p:nvCxnSpPr>
        <p:spPr bwMode="auto">
          <a:xfrm rot="16200000" flipH="1">
            <a:off x="10013131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xmlns="" id="{5EC77276-D95E-4828-9417-CDD7634B36A0}"/>
              </a:ext>
            </a:extLst>
          </p:cNvPr>
          <p:cNvCxnSpPr/>
          <p:nvPr/>
        </p:nvCxnSpPr>
        <p:spPr bwMode="auto">
          <a:xfrm rot="16200000" flipH="1">
            <a:off x="10287520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xmlns="" id="{0587B5DD-A092-424F-A020-B6FD0FCBA38D}"/>
              </a:ext>
            </a:extLst>
          </p:cNvPr>
          <p:cNvCxnSpPr/>
          <p:nvPr/>
        </p:nvCxnSpPr>
        <p:spPr bwMode="auto">
          <a:xfrm rot="16200000" flipH="1">
            <a:off x="10561910" y="5481825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xmlns="" id="{3D36AE30-10A2-40A5-A50A-D00F7D48B769}"/>
              </a:ext>
            </a:extLst>
          </p:cNvPr>
          <p:cNvCxnSpPr/>
          <p:nvPr/>
        </p:nvCxnSpPr>
        <p:spPr bwMode="auto">
          <a:xfrm rot="16200000" flipH="1">
            <a:off x="10836300" y="5481825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xmlns="" id="{F25FF45B-E299-4417-BD99-242DD06C6584}"/>
              </a:ext>
            </a:extLst>
          </p:cNvPr>
          <p:cNvCxnSpPr/>
          <p:nvPr/>
        </p:nvCxnSpPr>
        <p:spPr bwMode="auto">
          <a:xfrm rot="16200000" flipH="1">
            <a:off x="11110690" y="5481825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xmlns="" id="{FCA5BA24-D443-4E10-A2F3-06D334D3C615}"/>
              </a:ext>
            </a:extLst>
          </p:cNvPr>
          <p:cNvCxnSpPr/>
          <p:nvPr/>
        </p:nvCxnSpPr>
        <p:spPr bwMode="auto">
          <a:xfrm rot="16200000" flipH="1">
            <a:off x="11385079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xmlns="" id="{AB7AE9AD-ACCE-4999-A600-52665B0A3AFB}"/>
              </a:ext>
            </a:extLst>
          </p:cNvPr>
          <p:cNvCxnSpPr/>
          <p:nvPr/>
        </p:nvCxnSpPr>
        <p:spPr bwMode="auto">
          <a:xfrm rot="16200000" flipH="1">
            <a:off x="11659469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xmlns="" id="{A47D37D7-DB6C-4713-828A-09D71522F061}"/>
              </a:ext>
            </a:extLst>
          </p:cNvPr>
          <p:cNvCxnSpPr/>
          <p:nvPr/>
        </p:nvCxnSpPr>
        <p:spPr bwMode="auto">
          <a:xfrm rot="16200000" flipH="1">
            <a:off x="11933855" y="548182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xmlns="" id="{3EC48D62-0CE7-4598-8F9B-5D595CE53EA8}"/>
              </a:ext>
            </a:extLst>
          </p:cNvPr>
          <p:cNvCxnSpPr/>
          <p:nvPr/>
        </p:nvCxnSpPr>
        <p:spPr bwMode="auto">
          <a:xfrm flipH="1">
            <a:off x="8608161" y="5442603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xmlns="" id="{8293913B-152E-4E20-8F91-BC2183040B38}"/>
              </a:ext>
            </a:extLst>
          </p:cNvPr>
          <p:cNvCxnSpPr/>
          <p:nvPr/>
        </p:nvCxnSpPr>
        <p:spPr bwMode="auto">
          <a:xfrm rot="16200000" flipH="1">
            <a:off x="8641182" y="5481825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4" name="Rectangle 293">
            <a:extLst>
              <a:ext uri="{FF2B5EF4-FFF2-40B4-BE49-F238E27FC236}">
                <a16:creationId xmlns:a16="http://schemas.microsoft.com/office/drawing/2014/main" xmlns="" id="{B3E605F7-001A-4BE5-810B-6EEF504F6EDF}"/>
              </a:ext>
            </a:extLst>
          </p:cNvPr>
          <p:cNvSpPr/>
          <p:nvPr/>
        </p:nvSpPr>
        <p:spPr>
          <a:xfrm>
            <a:off x="10288846" y="4835704"/>
            <a:ext cx="8547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MS PGothic" pitchFamily="34" charset="-128"/>
              </a:rPr>
              <a:t>Placebo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xmlns="" id="{FA4F5190-06C3-4F74-92A4-370082DA0D47}"/>
              </a:ext>
            </a:extLst>
          </p:cNvPr>
          <p:cNvSpPr txBox="1"/>
          <p:nvPr/>
        </p:nvSpPr>
        <p:spPr bwMode="auto">
          <a:xfrm>
            <a:off x="8668947" y="3059668"/>
            <a:ext cx="3298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PFS: Maintenance Niraparib</a:t>
            </a:r>
            <a:r>
              <a:rPr lang="en-US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[3]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xmlns="" id="{B14272D2-9841-44FD-9C54-779350AC30B1}"/>
              </a:ext>
            </a:extLst>
          </p:cNvPr>
          <p:cNvSpPr txBox="1"/>
          <p:nvPr/>
        </p:nvSpPr>
        <p:spPr>
          <a:xfrm>
            <a:off x="4620869" y="5686319"/>
            <a:ext cx="3296350" cy="36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Mos</a:t>
            </a: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xmlns="" id="{D2A4D30F-A674-45AC-9075-E7BEC5B40449}"/>
              </a:ext>
            </a:extLst>
          </p:cNvPr>
          <p:cNvSpPr/>
          <p:nvPr/>
        </p:nvSpPr>
        <p:spPr>
          <a:xfrm>
            <a:off x="5435128" y="3596314"/>
            <a:ext cx="26097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HR: 0.20 (95% CI: 0.13-0.32;</a:t>
            </a:r>
          </a:p>
          <a:p>
            <a:pPr algn="r"/>
            <a:r>
              <a:rPr lang="en-US" sz="1600" b="0" i="1" dirty="0">
                <a:solidFill>
                  <a:schemeClr val="bg1"/>
                </a:solidFill>
                <a:latin typeface="Calibri" panose="020F0502020204030204" pitchFamily="34" charset="0"/>
              </a:rPr>
              <a:t>P </a:t>
            </a:r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&lt; .001)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xmlns="" id="{3D6C65EF-AAA7-4F5B-AACB-187BACA23166}"/>
              </a:ext>
            </a:extLst>
          </p:cNvPr>
          <p:cNvSpPr txBox="1"/>
          <p:nvPr/>
        </p:nvSpPr>
        <p:spPr>
          <a:xfrm>
            <a:off x="5152787" y="5447669"/>
            <a:ext cx="288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xmlns="" id="{57AC1188-7BF3-44FB-9507-457E843067F2}"/>
              </a:ext>
            </a:extLst>
          </p:cNvPr>
          <p:cNvSpPr txBox="1"/>
          <p:nvPr/>
        </p:nvSpPr>
        <p:spPr>
          <a:xfrm>
            <a:off x="5627746" y="5431348"/>
            <a:ext cx="412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xmlns="" id="{96CA0E63-7A99-4314-BECF-8C99DA4D9373}"/>
              </a:ext>
            </a:extLst>
          </p:cNvPr>
          <p:cNvSpPr txBox="1"/>
          <p:nvPr/>
        </p:nvSpPr>
        <p:spPr>
          <a:xfrm>
            <a:off x="6190680" y="544766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xmlns="" id="{B14C573C-663F-4A03-94B7-BA49D31F04BB}"/>
              </a:ext>
            </a:extLst>
          </p:cNvPr>
          <p:cNvSpPr txBox="1"/>
          <p:nvPr/>
        </p:nvSpPr>
        <p:spPr>
          <a:xfrm>
            <a:off x="6734666" y="544766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xmlns="" id="{E8646215-BF5A-4844-8872-03B519FD967C}"/>
              </a:ext>
            </a:extLst>
          </p:cNvPr>
          <p:cNvSpPr txBox="1"/>
          <p:nvPr/>
        </p:nvSpPr>
        <p:spPr>
          <a:xfrm>
            <a:off x="7278652" y="544766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xmlns="" id="{7281556E-FA38-4C37-89EC-1D7D9F4B6026}"/>
              </a:ext>
            </a:extLst>
          </p:cNvPr>
          <p:cNvSpPr txBox="1"/>
          <p:nvPr/>
        </p:nvSpPr>
        <p:spPr>
          <a:xfrm>
            <a:off x="7822636" y="544766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36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xmlns="" id="{A419164F-348B-42F8-BE0F-ACE0FEBD4E9F}"/>
              </a:ext>
            </a:extLst>
          </p:cNvPr>
          <p:cNvSpPr txBox="1"/>
          <p:nvPr/>
        </p:nvSpPr>
        <p:spPr>
          <a:xfrm>
            <a:off x="4223103" y="3535334"/>
            <a:ext cx="497252" cy="360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xmlns="" id="{104ABA0F-5265-4B34-8E27-86DC7DAF27C0}"/>
              </a:ext>
            </a:extLst>
          </p:cNvPr>
          <p:cNvSpPr txBox="1"/>
          <p:nvPr/>
        </p:nvSpPr>
        <p:spPr>
          <a:xfrm>
            <a:off x="4327299" y="4237357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xmlns="" id="{0EFBD6B1-2293-4E49-B429-B1AFA588A118}"/>
              </a:ext>
            </a:extLst>
          </p:cNvPr>
          <p:cNvSpPr txBox="1"/>
          <p:nvPr/>
        </p:nvSpPr>
        <p:spPr>
          <a:xfrm>
            <a:off x="4327299" y="457722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40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xmlns="" id="{43B358D0-B61F-4B92-81A5-30DDBF4BD4FB}"/>
              </a:ext>
            </a:extLst>
          </p:cNvPr>
          <p:cNvSpPr txBox="1"/>
          <p:nvPr/>
        </p:nvSpPr>
        <p:spPr>
          <a:xfrm>
            <a:off x="4327299" y="491708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xmlns="" id="{A67B8937-F6A8-42C5-AC98-40E90AF35068}"/>
              </a:ext>
            </a:extLst>
          </p:cNvPr>
          <p:cNvSpPr txBox="1"/>
          <p:nvPr/>
        </p:nvSpPr>
        <p:spPr>
          <a:xfrm>
            <a:off x="4431493" y="5256948"/>
            <a:ext cx="288862" cy="360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xmlns="" id="{E1E88921-022B-4664-A3A1-24187166C1B7}"/>
              </a:ext>
            </a:extLst>
          </p:cNvPr>
          <p:cNvSpPr txBox="1"/>
          <p:nvPr/>
        </p:nvSpPr>
        <p:spPr>
          <a:xfrm>
            <a:off x="4620159" y="5439168"/>
            <a:ext cx="288862" cy="360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xmlns="" id="{861717B4-F30F-43DF-94EF-85E866943A18}"/>
              </a:ext>
            </a:extLst>
          </p:cNvPr>
          <p:cNvCxnSpPr/>
          <p:nvPr/>
        </p:nvCxnSpPr>
        <p:spPr bwMode="auto">
          <a:xfrm>
            <a:off x="4743472" y="3686042"/>
            <a:ext cx="0" cy="174726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xmlns="" id="{D0B277E3-9FCB-4093-B1E4-D1617F2203CC}"/>
              </a:ext>
            </a:extLst>
          </p:cNvPr>
          <p:cNvCxnSpPr>
            <a:cxnSpLocks/>
            <a:stCxn id="406" idx="0"/>
          </p:cNvCxnSpPr>
          <p:nvPr/>
        </p:nvCxnSpPr>
        <p:spPr bwMode="auto">
          <a:xfrm flipV="1">
            <a:off x="4764590" y="5433313"/>
            <a:ext cx="32814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xmlns="" id="{CBFA2512-2F08-4E87-AF8B-59B70FF86584}"/>
              </a:ext>
            </a:extLst>
          </p:cNvPr>
          <p:cNvCxnSpPr>
            <a:cxnSpLocks/>
          </p:cNvCxnSpPr>
          <p:nvPr/>
        </p:nvCxnSpPr>
        <p:spPr bwMode="auto">
          <a:xfrm flipH="1">
            <a:off x="4672592" y="3711850"/>
            <a:ext cx="64008" cy="8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xmlns="" id="{842A690E-6CA9-461E-96E9-DF663B4A28AE}"/>
              </a:ext>
            </a:extLst>
          </p:cNvPr>
          <p:cNvCxnSpPr/>
          <p:nvPr/>
        </p:nvCxnSpPr>
        <p:spPr bwMode="auto">
          <a:xfrm flipH="1">
            <a:off x="4672592" y="4055310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xmlns="" id="{1136B9FC-D5FB-4CF3-868D-800BC91429A6}"/>
              </a:ext>
            </a:extLst>
          </p:cNvPr>
          <p:cNvCxnSpPr/>
          <p:nvPr/>
        </p:nvCxnSpPr>
        <p:spPr bwMode="auto">
          <a:xfrm flipH="1">
            <a:off x="4672592" y="4397951"/>
            <a:ext cx="64008" cy="819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xmlns="" id="{85E1CD60-349E-4950-BCB3-8DE1D48EE9AF}"/>
              </a:ext>
            </a:extLst>
          </p:cNvPr>
          <p:cNvCxnSpPr/>
          <p:nvPr/>
        </p:nvCxnSpPr>
        <p:spPr bwMode="auto">
          <a:xfrm flipH="1">
            <a:off x="4672592" y="4741411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xmlns="" id="{864F584A-677A-441C-982D-4D810B890992}"/>
              </a:ext>
            </a:extLst>
          </p:cNvPr>
          <p:cNvCxnSpPr/>
          <p:nvPr/>
        </p:nvCxnSpPr>
        <p:spPr bwMode="auto">
          <a:xfrm rot="16200000" flipH="1">
            <a:off x="5260566" y="5468500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xmlns="" id="{ECEC4924-0F06-43BB-AFB4-0CA80BE735E3}"/>
              </a:ext>
            </a:extLst>
          </p:cNvPr>
          <p:cNvCxnSpPr/>
          <p:nvPr/>
        </p:nvCxnSpPr>
        <p:spPr bwMode="auto">
          <a:xfrm rot="16200000" flipH="1">
            <a:off x="5807688" y="5468500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xmlns="" id="{303F18CD-7811-46D6-81A4-AEC1A028A69F}"/>
              </a:ext>
            </a:extLst>
          </p:cNvPr>
          <p:cNvCxnSpPr/>
          <p:nvPr/>
        </p:nvCxnSpPr>
        <p:spPr bwMode="auto">
          <a:xfrm rot="16200000" flipH="1">
            <a:off x="6354810" y="5468500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xmlns="" id="{D6D1BB96-583B-4C9B-A31E-E7CEB44221CB}"/>
              </a:ext>
            </a:extLst>
          </p:cNvPr>
          <p:cNvCxnSpPr/>
          <p:nvPr/>
        </p:nvCxnSpPr>
        <p:spPr bwMode="auto">
          <a:xfrm rot="16200000" flipH="1">
            <a:off x="6901932" y="5468499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xmlns="" id="{25B17ED8-F65F-4FC9-9E64-732C35F46FCD}"/>
              </a:ext>
            </a:extLst>
          </p:cNvPr>
          <p:cNvCxnSpPr/>
          <p:nvPr/>
        </p:nvCxnSpPr>
        <p:spPr bwMode="auto">
          <a:xfrm rot="16200000" flipH="1">
            <a:off x="7449054" y="5468500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xmlns="" id="{1C850C48-EAB7-44EA-8B66-1DF9416ACF5B}"/>
              </a:ext>
            </a:extLst>
          </p:cNvPr>
          <p:cNvCxnSpPr/>
          <p:nvPr/>
        </p:nvCxnSpPr>
        <p:spPr bwMode="auto">
          <a:xfrm rot="16200000" flipH="1">
            <a:off x="7996178" y="5468500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xmlns="" id="{CCFF7A16-FA20-42AB-965B-9D45FC30C18D}"/>
              </a:ext>
            </a:extLst>
          </p:cNvPr>
          <p:cNvCxnSpPr/>
          <p:nvPr/>
        </p:nvCxnSpPr>
        <p:spPr bwMode="auto">
          <a:xfrm flipH="1">
            <a:off x="4672592" y="5426694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xmlns="" id="{3F717043-78DA-427B-B653-4817C8128633}"/>
              </a:ext>
            </a:extLst>
          </p:cNvPr>
          <p:cNvCxnSpPr/>
          <p:nvPr/>
        </p:nvCxnSpPr>
        <p:spPr bwMode="auto">
          <a:xfrm rot="16200000" flipH="1">
            <a:off x="4713444" y="5468499"/>
            <a:ext cx="68223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0" name="TextBox 569">
            <a:extLst>
              <a:ext uri="{FF2B5EF4-FFF2-40B4-BE49-F238E27FC236}">
                <a16:creationId xmlns:a16="http://schemas.microsoft.com/office/drawing/2014/main" xmlns="" id="{883A6C92-5BDE-4B6C-A185-3429E7829CD2}"/>
              </a:ext>
            </a:extLst>
          </p:cNvPr>
          <p:cNvSpPr txBox="1"/>
          <p:nvPr/>
        </p:nvSpPr>
        <p:spPr>
          <a:xfrm>
            <a:off x="4327299" y="389749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80</a:t>
            </a:r>
          </a:p>
        </p:txBody>
      </p:sp>
      <p:cxnSp>
        <p:nvCxnSpPr>
          <p:cNvPr id="571" name="Straight Connector 570">
            <a:extLst>
              <a:ext uri="{FF2B5EF4-FFF2-40B4-BE49-F238E27FC236}">
                <a16:creationId xmlns:a16="http://schemas.microsoft.com/office/drawing/2014/main" xmlns="" id="{4CA9C385-CE17-4F8D-AE97-957757B43307}"/>
              </a:ext>
            </a:extLst>
          </p:cNvPr>
          <p:cNvCxnSpPr/>
          <p:nvPr/>
        </p:nvCxnSpPr>
        <p:spPr bwMode="auto">
          <a:xfrm flipH="1">
            <a:off x="4672592" y="5084052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F793A398-9269-4ED9-B802-793D21FCC4EE}"/>
              </a:ext>
            </a:extLst>
          </p:cNvPr>
          <p:cNvCxnSpPr/>
          <p:nvPr/>
        </p:nvCxnSpPr>
        <p:spPr bwMode="auto">
          <a:xfrm>
            <a:off x="4745124" y="4582168"/>
            <a:ext cx="339936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870478D-FD01-4F39-85C9-128F33633F3D}"/>
              </a:ext>
            </a:extLst>
          </p:cNvPr>
          <p:cNvSpPr/>
          <p:nvPr/>
        </p:nvSpPr>
        <p:spPr bwMode="auto">
          <a:xfrm>
            <a:off x="4736561" y="3699501"/>
            <a:ext cx="2300288" cy="1666875"/>
          </a:xfrm>
          <a:custGeom>
            <a:avLst/>
            <a:gdLst>
              <a:gd name="connsiteX0" fmla="*/ 2300288 w 2300288"/>
              <a:gd name="connsiteY0" fmla="*/ 1666875 h 1666875"/>
              <a:gd name="connsiteX1" fmla="*/ 1466850 w 2300288"/>
              <a:gd name="connsiteY1" fmla="*/ 1666875 h 1666875"/>
              <a:gd name="connsiteX2" fmla="*/ 1466850 w 2300288"/>
              <a:gd name="connsiteY2" fmla="*/ 1566862 h 1666875"/>
              <a:gd name="connsiteX3" fmla="*/ 1252538 w 2300288"/>
              <a:gd name="connsiteY3" fmla="*/ 1566862 h 1666875"/>
              <a:gd name="connsiteX4" fmla="*/ 1252538 w 2300288"/>
              <a:gd name="connsiteY4" fmla="*/ 1481137 h 1666875"/>
              <a:gd name="connsiteX5" fmla="*/ 1200150 w 2300288"/>
              <a:gd name="connsiteY5" fmla="*/ 1481137 h 1666875"/>
              <a:gd name="connsiteX6" fmla="*/ 1200150 w 2300288"/>
              <a:gd name="connsiteY6" fmla="*/ 1390650 h 1666875"/>
              <a:gd name="connsiteX7" fmla="*/ 862013 w 2300288"/>
              <a:gd name="connsiteY7" fmla="*/ 1390650 h 1666875"/>
              <a:gd name="connsiteX8" fmla="*/ 862013 w 2300288"/>
              <a:gd name="connsiteY8" fmla="*/ 1343025 h 1666875"/>
              <a:gd name="connsiteX9" fmla="*/ 723900 w 2300288"/>
              <a:gd name="connsiteY9" fmla="*/ 1343025 h 1666875"/>
              <a:gd name="connsiteX10" fmla="*/ 723900 w 2300288"/>
              <a:gd name="connsiteY10" fmla="*/ 1223962 h 1666875"/>
              <a:gd name="connsiteX11" fmla="*/ 695325 w 2300288"/>
              <a:gd name="connsiteY11" fmla="*/ 1223962 h 1666875"/>
              <a:gd name="connsiteX12" fmla="*/ 695325 w 2300288"/>
              <a:gd name="connsiteY12" fmla="*/ 1166812 h 1666875"/>
              <a:gd name="connsiteX13" fmla="*/ 633413 w 2300288"/>
              <a:gd name="connsiteY13" fmla="*/ 1166812 h 1666875"/>
              <a:gd name="connsiteX14" fmla="*/ 633413 w 2300288"/>
              <a:gd name="connsiteY14" fmla="*/ 1123950 h 1666875"/>
              <a:gd name="connsiteX15" fmla="*/ 466725 w 2300288"/>
              <a:gd name="connsiteY15" fmla="*/ 1123950 h 1666875"/>
              <a:gd name="connsiteX16" fmla="*/ 466725 w 2300288"/>
              <a:gd name="connsiteY16" fmla="*/ 995362 h 1666875"/>
              <a:gd name="connsiteX17" fmla="*/ 442913 w 2300288"/>
              <a:gd name="connsiteY17" fmla="*/ 995362 h 1666875"/>
              <a:gd name="connsiteX18" fmla="*/ 442913 w 2300288"/>
              <a:gd name="connsiteY18" fmla="*/ 785812 h 1666875"/>
              <a:gd name="connsiteX19" fmla="*/ 423863 w 2300288"/>
              <a:gd name="connsiteY19" fmla="*/ 785812 h 1666875"/>
              <a:gd name="connsiteX20" fmla="*/ 423863 w 2300288"/>
              <a:gd name="connsiteY20" fmla="*/ 704850 h 1666875"/>
              <a:gd name="connsiteX21" fmla="*/ 400050 w 2300288"/>
              <a:gd name="connsiteY21" fmla="*/ 704850 h 1666875"/>
              <a:gd name="connsiteX22" fmla="*/ 400050 w 2300288"/>
              <a:gd name="connsiteY22" fmla="*/ 657225 h 1666875"/>
              <a:gd name="connsiteX23" fmla="*/ 381000 w 2300288"/>
              <a:gd name="connsiteY23" fmla="*/ 657225 h 1666875"/>
              <a:gd name="connsiteX24" fmla="*/ 381000 w 2300288"/>
              <a:gd name="connsiteY24" fmla="*/ 609600 h 1666875"/>
              <a:gd name="connsiteX25" fmla="*/ 233363 w 2300288"/>
              <a:gd name="connsiteY25" fmla="*/ 609600 h 1666875"/>
              <a:gd name="connsiteX26" fmla="*/ 233363 w 2300288"/>
              <a:gd name="connsiteY26" fmla="*/ 552450 h 1666875"/>
              <a:gd name="connsiteX27" fmla="*/ 204788 w 2300288"/>
              <a:gd name="connsiteY27" fmla="*/ 552450 h 1666875"/>
              <a:gd name="connsiteX28" fmla="*/ 204788 w 2300288"/>
              <a:gd name="connsiteY28" fmla="*/ 247650 h 1666875"/>
              <a:gd name="connsiteX29" fmla="*/ 171450 w 2300288"/>
              <a:gd name="connsiteY29" fmla="*/ 247650 h 1666875"/>
              <a:gd name="connsiteX30" fmla="*/ 171450 w 2300288"/>
              <a:gd name="connsiteY30" fmla="*/ 76200 h 1666875"/>
              <a:gd name="connsiteX31" fmla="*/ 100013 w 2300288"/>
              <a:gd name="connsiteY31" fmla="*/ 76200 h 1666875"/>
              <a:gd name="connsiteX32" fmla="*/ 100013 w 2300288"/>
              <a:gd name="connsiteY32" fmla="*/ 52387 h 1666875"/>
              <a:gd name="connsiteX33" fmla="*/ 52388 w 2300288"/>
              <a:gd name="connsiteY33" fmla="*/ 52387 h 1666875"/>
              <a:gd name="connsiteX34" fmla="*/ 52388 w 2300288"/>
              <a:gd name="connsiteY34" fmla="*/ 0 h 1666875"/>
              <a:gd name="connsiteX35" fmla="*/ 0 w 2300288"/>
              <a:gd name="connsiteY35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300288" h="1666875">
                <a:moveTo>
                  <a:pt x="2300288" y="1666875"/>
                </a:moveTo>
                <a:lnTo>
                  <a:pt x="1466850" y="1666875"/>
                </a:lnTo>
                <a:lnTo>
                  <a:pt x="1466850" y="1566862"/>
                </a:lnTo>
                <a:lnTo>
                  <a:pt x="1252538" y="1566862"/>
                </a:lnTo>
                <a:lnTo>
                  <a:pt x="1252538" y="1481137"/>
                </a:lnTo>
                <a:lnTo>
                  <a:pt x="1200150" y="1481137"/>
                </a:lnTo>
                <a:lnTo>
                  <a:pt x="1200150" y="1390650"/>
                </a:lnTo>
                <a:lnTo>
                  <a:pt x="862013" y="1390650"/>
                </a:lnTo>
                <a:lnTo>
                  <a:pt x="862013" y="1343025"/>
                </a:lnTo>
                <a:lnTo>
                  <a:pt x="723900" y="1343025"/>
                </a:lnTo>
                <a:lnTo>
                  <a:pt x="723900" y="1223962"/>
                </a:lnTo>
                <a:lnTo>
                  <a:pt x="695325" y="1223962"/>
                </a:lnTo>
                <a:lnTo>
                  <a:pt x="695325" y="1166812"/>
                </a:lnTo>
                <a:lnTo>
                  <a:pt x="633413" y="1166812"/>
                </a:lnTo>
                <a:lnTo>
                  <a:pt x="633413" y="1123950"/>
                </a:lnTo>
                <a:lnTo>
                  <a:pt x="466725" y="1123950"/>
                </a:lnTo>
                <a:lnTo>
                  <a:pt x="466725" y="995362"/>
                </a:lnTo>
                <a:lnTo>
                  <a:pt x="442913" y="995362"/>
                </a:lnTo>
                <a:lnTo>
                  <a:pt x="442913" y="785812"/>
                </a:lnTo>
                <a:lnTo>
                  <a:pt x="423863" y="785812"/>
                </a:lnTo>
                <a:lnTo>
                  <a:pt x="423863" y="704850"/>
                </a:lnTo>
                <a:lnTo>
                  <a:pt x="400050" y="704850"/>
                </a:lnTo>
                <a:lnTo>
                  <a:pt x="400050" y="657225"/>
                </a:lnTo>
                <a:lnTo>
                  <a:pt x="381000" y="657225"/>
                </a:lnTo>
                <a:lnTo>
                  <a:pt x="381000" y="609600"/>
                </a:lnTo>
                <a:lnTo>
                  <a:pt x="233363" y="609600"/>
                </a:lnTo>
                <a:lnTo>
                  <a:pt x="233363" y="552450"/>
                </a:lnTo>
                <a:lnTo>
                  <a:pt x="204788" y="552450"/>
                </a:lnTo>
                <a:lnTo>
                  <a:pt x="204788" y="247650"/>
                </a:lnTo>
                <a:lnTo>
                  <a:pt x="171450" y="247650"/>
                </a:lnTo>
                <a:lnTo>
                  <a:pt x="171450" y="76200"/>
                </a:lnTo>
                <a:lnTo>
                  <a:pt x="100013" y="76200"/>
                </a:lnTo>
                <a:lnTo>
                  <a:pt x="100013" y="52387"/>
                </a:lnTo>
                <a:lnTo>
                  <a:pt x="52388" y="52387"/>
                </a:lnTo>
                <a:lnTo>
                  <a:pt x="52388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2">
                <a:lumMod val="90000"/>
              </a:schemeClr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93C58A2B-7971-4543-B96F-246ED389EADF}"/>
              </a:ext>
            </a:extLst>
          </p:cNvPr>
          <p:cNvSpPr/>
          <p:nvPr/>
        </p:nvSpPr>
        <p:spPr bwMode="auto">
          <a:xfrm>
            <a:off x="4741324" y="3685213"/>
            <a:ext cx="3067050" cy="1066800"/>
          </a:xfrm>
          <a:custGeom>
            <a:avLst/>
            <a:gdLst>
              <a:gd name="connsiteX0" fmla="*/ 3067050 w 3067050"/>
              <a:gd name="connsiteY0" fmla="*/ 1066800 h 1066800"/>
              <a:gd name="connsiteX1" fmla="*/ 2447925 w 3067050"/>
              <a:gd name="connsiteY1" fmla="*/ 1066800 h 1066800"/>
              <a:gd name="connsiteX2" fmla="*/ 2447925 w 3067050"/>
              <a:gd name="connsiteY2" fmla="*/ 923925 h 1066800"/>
              <a:gd name="connsiteX3" fmla="*/ 2247900 w 3067050"/>
              <a:gd name="connsiteY3" fmla="*/ 923925 h 1066800"/>
              <a:gd name="connsiteX4" fmla="*/ 2247900 w 3067050"/>
              <a:gd name="connsiteY4" fmla="*/ 852488 h 1066800"/>
              <a:gd name="connsiteX5" fmla="*/ 2071687 w 3067050"/>
              <a:gd name="connsiteY5" fmla="*/ 852488 h 1066800"/>
              <a:gd name="connsiteX6" fmla="*/ 2071687 w 3067050"/>
              <a:gd name="connsiteY6" fmla="*/ 795338 h 1066800"/>
              <a:gd name="connsiteX7" fmla="*/ 1766887 w 3067050"/>
              <a:gd name="connsiteY7" fmla="*/ 795338 h 1066800"/>
              <a:gd name="connsiteX8" fmla="*/ 1766887 w 3067050"/>
              <a:gd name="connsiteY8" fmla="*/ 742950 h 1066800"/>
              <a:gd name="connsiteX9" fmla="*/ 1719262 w 3067050"/>
              <a:gd name="connsiteY9" fmla="*/ 742950 h 1066800"/>
              <a:gd name="connsiteX10" fmla="*/ 1719262 w 3067050"/>
              <a:gd name="connsiteY10" fmla="*/ 704850 h 1066800"/>
              <a:gd name="connsiteX11" fmla="*/ 1614487 w 3067050"/>
              <a:gd name="connsiteY11" fmla="*/ 704850 h 1066800"/>
              <a:gd name="connsiteX12" fmla="*/ 1614487 w 3067050"/>
              <a:gd name="connsiteY12" fmla="*/ 681038 h 1066800"/>
              <a:gd name="connsiteX13" fmla="*/ 1533525 w 3067050"/>
              <a:gd name="connsiteY13" fmla="*/ 681038 h 1066800"/>
              <a:gd name="connsiteX14" fmla="*/ 1533525 w 3067050"/>
              <a:gd name="connsiteY14" fmla="*/ 642938 h 1066800"/>
              <a:gd name="connsiteX15" fmla="*/ 1485900 w 3067050"/>
              <a:gd name="connsiteY15" fmla="*/ 642938 h 1066800"/>
              <a:gd name="connsiteX16" fmla="*/ 1485900 w 3067050"/>
              <a:gd name="connsiteY16" fmla="*/ 609600 h 1066800"/>
              <a:gd name="connsiteX17" fmla="*/ 1228725 w 3067050"/>
              <a:gd name="connsiteY17" fmla="*/ 609600 h 1066800"/>
              <a:gd name="connsiteX18" fmla="*/ 1228725 w 3067050"/>
              <a:gd name="connsiteY18" fmla="*/ 566738 h 1066800"/>
              <a:gd name="connsiteX19" fmla="*/ 1190625 w 3067050"/>
              <a:gd name="connsiteY19" fmla="*/ 566738 h 1066800"/>
              <a:gd name="connsiteX20" fmla="*/ 1190625 w 3067050"/>
              <a:gd name="connsiteY20" fmla="*/ 538163 h 1066800"/>
              <a:gd name="connsiteX21" fmla="*/ 971550 w 3067050"/>
              <a:gd name="connsiteY21" fmla="*/ 538163 h 1066800"/>
              <a:gd name="connsiteX22" fmla="*/ 971550 w 3067050"/>
              <a:gd name="connsiteY22" fmla="*/ 481013 h 1066800"/>
              <a:gd name="connsiteX23" fmla="*/ 866775 w 3067050"/>
              <a:gd name="connsiteY23" fmla="*/ 481013 h 1066800"/>
              <a:gd name="connsiteX24" fmla="*/ 866775 w 3067050"/>
              <a:gd name="connsiteY24" fmla="*/ 457200 h 1066800"/>
              <a:gd name="connsiteX25" fmla="*/ 714375 w 3067050"/>
              <a:gd name="connsiteY25" fmla="*/ 457200 h 1066800"/>
              <a:gd name="connsiteX26" fmla="*/ 714375 w 3067050"/>
              <a:gd name="connsiteY26" fmla="*/ 409575 h 1066800"/>
              <a:gd name="connsiteX27" fmla="*/ 695325 w 3067050"/>
              <a:gd name="connsiteY27" fmla="*/ 409575 h 1066800"/>
              <a:gd name="connsiteX28" fmla="*/ 695325 w 3067050"/>
              <a:gd name="connsiteY28" fmla="*/ 385763 h 1066800"/>
              <a:gd name="connsiteX29" fmla="*/ 595312 w 3067050"/>
              <a:gd name="connsiteY29" fmla="*/ 385763 h 1066800"/>
              <a:gd name="connsiteX30" fmla="*/ 595312 w 3067050"/>
              <a:gd name="connsiteY30" fmla="*/ 366713 h 1066800"/>
              <a:gd name="connsiteX31" fmla="*/ 533400 w 3067050"/>
              <a:gd name="connsiteY31" fmla="*/ 366713 h 1066800"/>
              <a:gd name="connsiteX32" fmla="*/ 533400 w 3067050"/>
              <a:gd name="connsiteY32" fmla="*/ 338138 h 1066800"/>
              <a:gd name="connsiteX33" fmla="*/ 504825 w 3067050"/>
              <a:gd name="connsiteY33" fmla="*/ 338138 h 1066800"/>
              <a:gd name="connsiteX34" fmla="*/ 504825 w 3067050"/>
              <a:gd name="connsiteY34" fmla="*/ 304800 h 1066800"/>
              <a:gd name="connsiteX35" fmla="*/ 447675 w 3067050"/>
              <a:gd name="connsiteY35" fmla="*/ 304800 h 1066800"/>
              <a:gd name="connsiteX36" fmla="*/ 447675 w 3067050"/>
              <a:gd name="connsiteY36" fmla="*/ 190500 h 1066800"/>
              <a:gd name="connsiteX37" fmla="*/ 414337 w 3067050"/>
              <a:gd name="connsiteY37" fmla="*/ 190500 h 1066800"/>
              <a:gd name="connsiteX38" fmla="*/ 414337 w 3067050"/>
              <a:gd name="connsiteY38" fmla="*/ 152400 h 1066800"/>
              <a:gd name="connsiteX39" fmla="*/ 257175 w 3067050"/>
              <a:gd name="connsiteY39" fmla="*/ 152400 h 1066800"/>
              <a:gd name="connsiteX40" fmla="*/ 257175 w 3067050"/>
              <a:gd name="connsiteY40" fmla="*/ 133350 h 1066800"/>
              <a:gd name="connsiteX41" fmla="*/ 200025 w 3067050"/>
              <a:gd name="connsiteY41" fmla="*/ 133350 h 1066800"/>
              <a:gd name="connsiteX42" fmla="*/ 200025 w 3067050"/>
              <a:gd name="connsiteY42" fmla="*/ 38100 h 1066800"/>
              <a:gd name="connsiteX43" fmla="*/ 138112 w 3067050"/>
              <a:gd name="connsiteY43" fmla="*/ 38100 h 1066800"/>
              <a:gd name="connsiteX44" fmla="*/ 138112 w 3067050"/>
              <a:gd name="connsiteY44" fmla="*/ 0 h 1066800"/>
              <a:gd name="connsiteX45" fmla="*/ 0 w 3067050"/>
              <a:gd name="connsiteY45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067050" h="1066800">
                <a:moveTo>
                  <a:pt x="3067050" y="1066800"/>
                </a:moveTo>
                <a:lnTo>
                  <a:pt x="2447925" y="1066800"/>
                </a:lnTo>
                <a:lnTo>
                  <a:pt x="2447925" y="923925"/>
                </a:lnTo>
                <a:lnTo>
                  <a:pt x="2247900" y="923925"/>
                </a:lnTo>
                <a:lnTo>
                  <a:pt x="2247900" y="852488"/>
                </a:lnTo>
                <a:lnTo>
                  <a:pt x="2071687" y="852488"/>
                </a:lnTo>
                <a:lnTo>
                  <a:pt x="2071687" y="795338"/>
                </a:lnTo>
                <a:lnTo>
                  <a:pt x="1766887" y="795338"/>
                </a:lnTo>
                <a:lnTo>
                  <a:pt x="1766887" y="742950"/>
                </a:lnTo>
                <a:lnTo>
                  <a:pt x="1719262" y="742950"/>
                </a:lnTo>
                <a:lnTo>
                  <a:pt x="1719262" y="704850"/>
                </a:lnTo>
                <a:lnTo>
                  <a:pt x="1614487" y="704850"/>
                </a:lnTo>
                <a:lnTo>
                  <a:pt x="1614487" y="681038"/>
                </a:lnTo>
                <a:lnTo>
                  <a:pt x="1533525" y="681038"/>
                </a:lnTo>
                <a:lnTo>
                  <a:pt x="1533525" y="642938"/>
                </a:lnTo>
                <a:lnTo>
                  <a:pt x="1485900" y="642938"/>
                </a:lnTo>
                <a:lnTo>
                  <a:pt x="1485900" y="609600"/>
                </a:lnTo>
                <a:lnTo>
                  <a:pt x="1228725" y="609600"/>
                </a:lnTo>
                <a:lnTo>
                  <a:pt x="1228725" y="566738"/>
                </a:lnTo>
                <a:lnTo>
                  <a:pt x="1190625" y="566738"/>
                </a:lnTo>
                <a:lnTo>
                  <a:pt x="1190625" y="538163"/>
                </a:lnTo>
                <a:lnTo>
                  <a:pt x="971550" y="538163"/>
                </a:lnTo>
                <a:lnTo>
                  <a:pt x="971550" y="481013"/>
                </a:lnTo>
                <a:lnTo>
                  <a:pt x="866775" y="481013"/>
                </a:lnTo>
                <a:lnTo>
                  <a:pt x="866775" y="457200"/>
                </a:lnTo>
                <a:lnTo>
                  <a:pt x="714375" y="457200"/>
                </a:lnTo>
                <a:lnTo>
                  <a:pt x="714375" y="409575"/>
                </a:lnTo>
                <a:lnTo>
                  <a:pt x="695325" y="409575"/>
                </a:lnTo>
                <a:lnTo>
                  <a:pt x="695325" y="385763"/>
                </a:lnTo>
                <a:lnTo>
                  <a:pt x="595312" y="385763"/>
                </a:lnTo>
                <a:lnTo>
                  <a:pt x="595312" y="366713"/>
                </a:lnTo>
                <a:lnTo>
                  <a:pt x="533400" y="366713"/>
                </a:lnTo>
                <a:lnTo>
                  <a:pt x="533400" y="338138"/>
                </a:lnTo>
                <a:lnTo>
                  <a:pt x="504825" y="338138"/>
                </a:lnTo>
                <a:lnTo>
                  <a:pt x="504825" y="304800"/>
                </a:lnTo>
                <a:lnTo>
                  <a:pt x="447675" y="304800"/>
                </a:lnTo>
                <a:lnTo>
                  <a:pt x="447675" y="190500"/>
                </a:lnTo>
                <a:lnTo>
                  <a:pt x="414337" y="190500"/>
                </a:lnTo>
                <a:lnTo>
                  <a:pt x="414337" y="152400"/>
                </a:lnTo>
                <a:lnTo>
                  <a:pt x="257175" y="152400"/>
                </a:lnTo>
                <a:lnTo>
                  <a:pt x="257175" y="133350"/>
                </a:lnTo>
                <a:lnTo>
                  <a:pt x="200025" y="133350"/>
                </a:lnTo>
                <a:lnTo>
                  <a:pt x="200025" y="38100"/>
                </a:lnTo>
                <a:lnTo>
                  <a:pt x="138112" y="38100"/>
                </a:lnTo>
                <a:lnTo>
                  <a:pt x="138112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73" name="Group 597">
            <a:extLst>
              <a:ext uri="{FF2B5EF4-FFF2-40B4-BE49-F238E27FC236}">
                <a16:creationId xmlns:a16="http://schemas.microsoft.com/office/drawing/2014/main" xmlns="" id="{A7A7D557-BACA-4D86-A2DD-2CCB2B3F9104}"/>
              </a:ext>
            </a:extLst>
          </p:cNvPr>
          <p:cNvGrpSpPr>
            <a:grpSpLocks/>
          </p:cNvGrpSpPr>
          <p:nvPr/>
        </p:nvGrpSpPr>
        <p:grpSpPr bwMode="auto">
          <a:xfrm>
            <a:off x="4768143" y="3649251"/>
            <a:ext cx="88792" cy="88791"/>
            <a:chOff x="1663885" y="2757840"/>
            <a:chExt cx="102764" cy="102764"/>
          </a:xfrm>
        </p:grpSpPr>
        <p:cxnSp>
          <p:nvCxnSpPr>
            <p:cNvPr id="574" name="Straight Connector 598">
              <a:extLst>
                <a:ext uri="{FF2B5EF4-FFF2-40B4-BE49-F238E27FC236}">
                  <a16:creationId xmlns:a16="http://schemas.microsoft.com/office/drawing/2014/main" xmlns="" id="{C3D59DA0-32C0-43C4-81C4-6A782592BE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75" name="Straight Connector 599">
              <a:extLst>
                <a:ext uri="{FF2B5EF4-FFF2-40B4-BE49-F238E27FC236}">
                  <a16:creationId xmlns:a16="http://schemas.microsoft.com/office/drawing/2014/main" xmlns="" id="{C0DF072D-F120-42E5-8C68-607BECC3B7C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76" name="Group 597">
            <a:extLst>
              <a:ext uri="{FF2B5EF4-FFF2-40B4-BE49-F238E27FC236}">
                <a16:creationId xmlns:a16="http://schemas.microsoft.com/office/drawing/2014/main" xmlns="" id="{A5DE6012-47E5-4B5A-AF84-6081F583AFC0}"/>
              </a:ext>
            </a:extLst>
          </p:cNvPr>
          <p:cNvGrpSpPr>
            <a:grpSpLocks/>
          </p:cNvGrpSpPr>
          <p:nvPr/>
        </p:nvGrpSpPr>
        <p:grpSpPr bwMode="auto">
          <a:xfrm>
            <a:off x="4864465" y="3681859"/>
            <a:ext cx="88792" cy="88791"/>
            <a:chOff x="1663885" y="2757840"/>
            <a:chExt cx="102764" cy="102764"/>
          </a:xfrm>
        </p:grpSpPr>
        <p:cxnSp>
          <p:nvCxnSpPr>
            <p:cNvPr id="577" name="Straight Connector 598">
              <a:extLst>
                <a:ext uri="{FF2B5EF4-FFF2-40B4-BE49-F238E27FC236}">
                  <a16:creationId xmlns:a16="http://schemas.microsoft.com/office/drawing/2014/main" xmlns="" id="{646A0C80-0109-4851-8F71-07A28BA5EA6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78" name="Straight Connector 599">
              <a:extLst>
                <a:ext uri="{FF2B5EF4-FFF2-40B4-BE49-F238E27FC236}">
                  <a16:creationId xmlns:a16="http://schemas.microsoft.com/office/drawing/2014/main" xmlns="" id="{CCC4B74A-9E0C-4DD0-9969-3177CABDED7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79" name="Group 597">
            <a:extLst>
              <a:ext uri="{FF2B5EF4-FFF2-40B4-BE49-F238E27FC236}">
                <a16:creationId xmlns:a16="http://schemas.microsoft.com/office/drawing/2014/main" xmlns="" id="{7AC6353C-4320-404B-9278-E87BDD1FEC6B}"/>
              </a:ext>
            </a:extLst>
          </p:cNvPr>
          <p:cNvGrpSpPr>
            <a:grpSpLocks/>
          </p:cNvGrpSpPr>
          <p:nvPr/>
        </p:nvGrpSpPr>
        <p:grpSpPr bwMode="auto">
          <a:xfrm>
            <a:off x="5054983" y="3794345"/>
            <a:ext cx="88792" cy="88791"/>
            <a:chOff x="1663885" y="2757840"/>
            <a:chExt cx="102764" cy="102764"/>
          </a:xfrm>
        </p:grpSpPr>
        <p:cxnSp>
          <p:nvCxnSpPr>
            <p:cNvPr id="580" name="Straight Connector 598">
              <a:extLst>
                <a:ext uri="{FF2B5EF4-FFF2-40B4-BE49-F238E27FC236}">
                  <a16:creationId xmlns:a16="http://schemas.microsoft.com/office/drawing/2014/main" xmlns="" id="{64E298F5-926D-4B67-A572-BC40659C05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81" name="Straight Connector 599">
              <a:extLst>
                <a:ext uri="{FF2B5EF4-FFF2-40B4-BE49-F238E27FC236}">
                  <a16:creationId xmlns:a16="http://schemas.microsoft.com/office/drawing/2014/main" xmlns="" id="{05F92552-726C-4486-93EE-47B0A3CDF56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82" name="Group 597">
            <a:extLst>
              <a:ext uri="{FF2B5EF4-FFF2-40B4-BE49-F238E27FC236}">
                <a16:creationId xmlns:a16="http://schemas.microsoft.com/office/drawing/2014/main" xmlns="" id="{1A715CEC-93B1-4C68-9C70-CBEE9A217007}"/>
              </a:ext>
            </a:extLst>
          </p:cNvPr>
          <p:cNvGrpSpPr>
            <a:grpSpLocks/>
          </p:cNvGrpSpPr>
          <p:nvPr/>
        </p:nvGrpSpPr>
        <p:grpSpPr bwMode="auto">
          <a:xfrm>
            <a:off x="5383859" y="4028311"/>
            <a:ext cx="88792" cy="88791"/>
            <a:chOff x="1663885" y="2757840"/>
            <a:chExt cx="102764" cy="102764"/>
          </a:xfrm>
        </p:grpSpPr>
        <p:cxnSp>
          <p:nvCxnSpPr>
            <p:cNvPr id="583" name="Straight Connector 598">
              <a:extLst>
                <a:ext uri="{FF2B5EF4-FFF2-40B4-BE49-F238E27FC236}">
                  <a16:creationId xmlns:a16="http://schemas.microsoft.com/office/drawing/2014/main" xmlns="" id="{7605D03A-B7B0-45F7-913D-61DB16385F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84" name="Straight Connector 599">
              <a:extLst>
                <a:ext uri="{FF2B5EF4-FFF2-40B4-BE49-F238E27FC236}">
                  <a16:creationId xmlns:a16="http://schemas.microsoft.com/office/drawing/2014/main" xmlns="" id="{BC26D454-D677-44FA-9201-0DA52222AAC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85" name="Group 597">
            <a:extLst>
              <a:ext uri="{FF2B5EF4-FFF2-40B4-BE49-F238E27FC236}">
                <a16:creationId xmlns:a16="http://schemas.microsoft.com/office/drawing/2014/main" xmlns="" id="{E5E29E9D-4427-40F9-9015-E6E69A11DA57}"/>
              </a:ext>
            </a:extLst>
          </p:cNvPr>
          <p:cNvGrpSpPr>
            <a:grpSpLocks/>
          </p:cNvGrpSpPr>
          <p:nvPr/>
        </p:nvGrpSpPr>
        <p:grpSpPr bwMode="auto">
          <a:xfrm>
            <a:off x="5439575" y="4092539"/>
            <a:ext cx="88792" cy="88791"/>
            <a:chOff x="1663885" y="2757840"/>
            <a:chExt cx="102764" cy="102764"/>
          </a:xfrm>
        </p:grpSpPr>
        <p:cxnSp>
          <p:nvCxnSpPr>
            <p:cNvPr id="586" name="Straight Connector 598">
              <a:extLst>
                <a:ext uri="{FF2B5EF4-FFF2-40B4-BE49-F238E27FC236}">
                  <a16:creationId xmlns:a16="http://schemas.microsoft.com/office/drawing/2014/main" xmlns="" id="{B4EFD040-1F73-4222-98D1-416C39E369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87" name="Straight Connector 599">
              <a:extLst>
                <a:ext uri="{FF2B5EF4-FFF2-40B4-BE49-F238E27FC236}">
                  <a16:creationId xmlns:a16="http://schemas.microsoft.com/office/drawing/2014/main" xmlns="" id="{951156D9-6295-411F-8A21-7C6550506F6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88" name="Group 597">
            <a:extLst>
              <a:ext uri="{FF2B5EF4-FFF2-40B4-BE49-F238E27FC236}">
                <a16:creationId xmlns:a16="http://schemas.microsoft.com/office/drawing/2014/main" xmlns="" id="{FB7358C9-9E2B-447B-8676-55B995FF78E8}"/>
              </a:ext>
            </a:extLst>
          </p:cNvPr>
          <p:cNvGrpSpPr>
            <a:grpSpLocks/>
          </p:cNvGrpSpPr>
          <p:nvPr/>
        </p:nvGrpSpPr>
        <p:grpSpPr bwMode="auto">
          <a:xfrm>
            <a:off x="5644374" y="4126230"/>
            <a:ext cx="88792" cy="88791"/>
            <a:chOff x="1663885" y="2757840"/>
            <a:chExt cx="102764" cy="102764"/>
          </a:xfrm>
        </p:grpSpPr>
        <p:cxnSp>
          <p:nvCxnSpPr>
            <p:cNvPr id="589" name="Straight Connector 598">
              <a:extLst>
                <a:ext uri="{FF2B5EF4-FFF2-40B4-BE49-F238E27FC236}">
                  <a16:creationId xmlns:a16="http://schemas.microsoft.com/office/drawing/2014/main" xmlns="" id="{625DE474-1348-47DB-9F54-52E8689461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90" name="Straight Connector 599">
              <a:extLst>
                <a:ext uri="{FF2B5EF4-FFF2-40B4-BE49-F238E27FC236}">
                  <a16:creationId xmlns:a16="http://schemas.microsoft.com/office/drawing/2014/main" xmlns="" id="{26735B60-3579-4F7D-8E9E-8978F0241AA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91" name="Group 597">
            <a:extLst>
              <a:ext uri="{FF2B5EF4-FFF2-40B4-BE49-F238E27FC236}">
                <a16:creationId xmlns:a16="http://schemas.microsoft.com/office/drawing/2014/main" xmlns="" id="{76C61621-D230-45D7-A6B7-1FC8B40D94F3}"/>
              </a:ext>
            </a:extLst>
          </p:cNvPr>
          <p:cNvGrpSpPr>
            <a:grpSpLocks/>
          </p:cNvGrpSpPr>
          <p:nvPr/>
        </p:nvGrpSpPr>
        <p:grpSpPr bwMode="auto">
          <a:xfrm>
            <a:off x="5697237" y="4173837"/>
            <a:ext cx="88792" cy="88791"/>
            <a:chOff x="1663885" y="2757840"/>
            <a:chExt cx="102764" cy="102764"/>
          </a:xfrm>
        </p:grpSpPr>
        <p:cxnSp>
          <p:nvCxnSpPr>
            <p:cNvPr id="592" name="Straight Connector 598">
              <a:extLst>
                <a:ext uri="{FF2B5EF4-FFF2-40B4-BE49-F238E27FC236}">
                  <a16:creationId xmlns:a16="http://schemas.microsoft.com/office/drawing/2014/main" xmlns="" id="{007E727C-4E11-46BC-A254-476E410A9C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93" name="Straight Connector 599">
              <a:extLst>
                <a:ext uri="{FF2B5EF4-FFF2-40B4-BE49-F238E27FC236}">
                  <a16:creationId xmlns:a16="http://schemas.microsoft.com/office/drawing/2014/main" xmlns="" id="{CA80EC3A-1874-4B8E-80D6-C88E39EB1C0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94" name="Group 597">
            <a:extLst>
              <a:ext uri="{FF2B5EF4-FFF2-40B4-BE49-F238E27FC236}">
                <a16:creationId xmlns:a16="http://schemas.microsoft.com/office/drawing/2014/main" xmlns="" id="{6DBBC8C5-B8A7-4AA5-ABB3-7360556D6C63}"/>
              </a:ext>
            </a:extLst>
          </p:cNvPr>
          <p:cNvGrpSpPr>
            <a:grpSpLocks/>
          </p:cNvGrpSpPr>
          <p:nvPr/>
        </p:nvGrpSpPr>
        <p:grpSpPr bwMode="auto">
          <a:xfrm>
            <a:off x="5762425" y="4182289"/>
            <a:ext cx="88792" cy="88791"/>
            <a:chOff x="1663885" y="2757840"/>
            <a:chExt cx="102764" cy="102764"/>
          </a:xfrm>
        </p:grpSpPr>
        <p:cxnSp>
          <p:nvCxnSpPr>
            <p:cNvPr id="595" name="Straight Connector 598">
              <a:extLst>
                <a:ext uri="{FF2B5EF4-FFF2-40B4-BE49-F238E27FC236}">
                  <a16:creationId xmlns:a16="http://schemas.microsoft.com/office/drawing/2014/main" xmlns="" id="{29C826FE-7999-4972-B765-6EBC5E294C5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96" name="Straight Connector 599">
              <a:extLst>
                <a:ext uri="{FF2B5EF4-FFF2-40B4-BE49-F238E27FC236}">
                  <a16:creationId xmlns:a16="http://schemas.microsoft.com/office/drawing/2014/main" xmlns="" id="{6DF149E4-D855-4513-B4C2-632B6578B6F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97" name="Group 597">
            <a:extLst>
              <a:ext uri="{FF2B5EF4-FFF2-40B4-BE49-F238E27FC236}">
                <a16:creationId xmlns:a16="http://schemas.microsoft.com/office/drawing/2014/main" xmlns="" id="{1C980297-A0C9-4D05-8878-C7EBC67700D6}"/>
              </a:ext>
            </a:extLst>
          </p:cNvPr>
          <p:cNvGrpSpPr>
            <a:grpSpLocks/>
          </p:cNvGrpSpPr>
          <p:nvPr/>
        </p:nvGrpSpPr>
        <p:grpSpPr bwMode="auto">
          <a:xfrm>
            <a:off x="5886558" y="4184009"/>
            <a:ext cx="88792" cy="88791"/>
            <a:chOff x="1663885" y="2757840"/>
            <a:chExt cx="102764" cy="102764"/>
          </a:xfrm>
        </p:grpSpPr>
        <p:cxnSp>
          <p:nvCxnSpPr>
            <p:cNvPr id="598" name="Straight Connector 598">
              <a:extLst>
                <a:ext uri="{FF2B5EF4-FFF2-40B4-BE49-F238E27FC236}">
                  <a16:creationId xmlns:a16="http://schemas.microsoft.com/office/drawing/2014/main" xmlns="" id="{1A1ADA06-8349-4670-90CB-9431C7DA43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99" name="Straight Connector 599">
              <a:extLst>
                <a:ext uri="{FF2B5EF4-FFF2-40B4-BE49-F238E27FC236}">
                  <a16:creationId xmlns:a16="http://schemas.microsoft.com/office/drawing/2014/main" xmlns="" id="{F5CB655D-BE68-4902-A7F7-BF100FB84AD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00" name="Group 597">
            <a:extLst>
              <a:ext uri="{FF2B5EF4-FFF2-40B4-BE49-F238E27FC236}">
                <a16:creationId xmlns:a16="http://schemas.microsoft.com/office/drawing/2014/main" xmlns="" id="{191ED79A-5698-46E8-94E1-C75DC17CD2F2}"/>
              </a:ext>
            </a:extLst>
          </p:cNvPr>
          <p:cNvGrpSpPr>
            <a:grpSpLocks/>
          </p:cNvGrpSpPr>
          <p:nvPr/>
        </p:nvGrpSpPr>
        <p:grpSpPr bwMode="auto">
          <a:xfrm>
            <a:off x="6006266" y="4239769"/>
            <a:ext cx="88792" cy="88791"/>
            <a:chOff x="1663885" y="2757840"/>
            <a:chExt cx="102764" cy="102764"/>
          </a:xfrm>
        </p:grpSpPr>
        <p:cxnSp>
          <p:nvCxnSpPr>
            <p:cNvPr id="601" name="Straight Connector 598">
              <a:extLst>
                <a:ext uri="{FF2B5EF4-FFF2-40B4-BE49-F238E27FC236}">
                  <a16:creationId xmlns:a16="http://schemas.microsoft.com/office/drawing/2014/main" xmlns="" id="{572B5181-D57F-4A39-B5C0-62D7FAB77C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2" name="Straight Connector 599">
              <a:extLst>
                <a:ext uri="{FF2B5EF4-FFF2-40B4-BE49-F238E27FC236}">
                  <a16:creationId xmlns:a16="http://schemas.microsoft.com/office/drawing/2014/main" xmlns="" id="{0D7F9A56-517E-4715-ACF9-D03B00C0FDC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03" name="Group 597">
            <a:extLst>
              <a:ext uri="{FF2B5EF4-FFF2-40B4-BE49-F238E27FC236}">
                <a16:creationId xmlns:a16="http://schemas.microsoft.com/office/drawing/2014/main" xmlns="" id="{9D606F8A-0BD0-429B-934C-377C8A466725}"/>
              </a:ext>
            </a:extLst>
          </p:cNvPr>
          <p:cNvGrpSpPr>
            <a:grpSpLocks/>
          </p:cNvGrpSpPr>
          <p:nvPr/>
        </p:nvGrpSpPr>
        <p:grpSpPr bwMode="auto">
          <a:xfrm>
            <a:off x="6093382" y="4250073"/>
            <a:ext cx="88792" cy="88791"/>
            <a:chOff x="1663885" y="2757840"/>
            <a:chExt cx="102764" cy="102764"/>
          </a:xfrm>
        </p:grpSpPr>
        <p:cxnSp>
          <p:nvCxnSpPr>
            <p:cNvPr id="604" name="Straight Connector 598">
              <a:extLst>
                <a:ext uri="{FF2B5EF4-FFF2-40B4-BE49-F238E27FC236}">
                  <a16:creationId xmlns:a16="http://schemas.microsoft.com/office/drawing/2014/main" xmlns="" id="{BF7D9753-8561-40CC-A7F5-CE10C25D7BC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5" name="Straight Connector 599">
              <a:extLst>
                <a:ext uri="{FF2B5EF4-FFF2-40B4-BE49-F238E27FC236}">
                  <a16:creationId xmlns:a16="http://schemas.microsoft.com/office/drawing/2014/main" xmlns="" id="{774AC84C-E1A5-464D-B691-19C3D4A7075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06" name="Group 597">
            <a:extLst>
              <a:ext uri="{FF2B5EF4-FFF2-40B4-BE49-F238E27FC236}">
                <a16:creationId xmlns:a16="http://schemas.microsoft.com/office/drawing/2014/main" xmlns="" id="{8767C65C-DDEE-4483-AEC1-DD512A4138BD}"/>
              </a:ext>
            </a:extLst>
          </p:cNvPr>
          <p:cNvGrpSpPr>
            <a:grpSpLocks/>
          </p:cNvGrpSpPr>
          <p:nvPr/>
        </p:nvGrpSpPr>
        <p:grpSpPr bwMode="auto">
          <a:xfrm>
            <a:off x="6163487" y="4255017"/>
            <a:ext cx="88792" cy="88791"/>
            <a:chOff x="1663885" y="2757840"/>
            <a:chExt cx="102764" cy="102764"/>
          </a:xfrm>
        </p:grpSpPr>
        <p:cxnSp>
          <p:nvCxnSpPr>
            <p:cNvPr id="607" name="Straight Connector 598">
              <a:extLst>
                <a:ext uri="{FF2B5EF4-FFF2-40B4-BE49-F238E27FC236}">
                  <a16:creationId xmlns:a16="http://schemas.microsoft.com/office/drawing/2014/main" xmlns="" id="{993D9924-039D-4090-B2E4-97F2ADACF7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08" name="Straight Connector 599">
              <a:extLst>
                <a:ext uri="{FF2B5EF4-FFF2-40B4-BE49-F238E27FC236}">
                  <a16:creationId xmlns:a16="http://schemas.microsoft.com/office/drawing/2014/main" xmlns="" id="{CBF30F25-9C1D-46DF-A525-0A75B533A1E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09" name="Group 597">
            <a:extLst>
              <a:ext uri="{FF2B5EF4-FFF2-40B4-BE49-F238E27FC236}">
                <a16:creationId xmlns:a16="http://schemas.microsoft.com/office/drawing/2014/main" xmlns="" id="{5E724DA5-D6F9-4B00-9FBA-6A629875A17C}"/>
              </a:ext>
            </a:extLst>
          </p:cNvPr>
          <p:cNvGrpSpPr>
            <a:grpSpLocks/>
          </p:cNvGrpSpPr>
          <p:nvPr/>
        </p:nvGrpSpPr>
        <p:grpSpPr bwMode="auto">
          <a:xfrm>
            <a:off x="7457359" y="4706762"/>
            <a:ext cx="88792" cy="88791"/>
            <a:chOff x="1663885" y="2757840"/>
            <a:chExt cx="102764" cy="102764"/>
          </a:xfrm>
        </p:grpSpPr>
        <p:cxnSp>
          <p:nvCxnSpPr>
            <p:cNvPr id="610" name="Straight Connector 598">
              <a:extLst>
                <a:ext uri="{FF2B5EF4-FFF2-40B4-BE49-F238E27FC236}">
                  <a16:creationId xmlns:a16="http://schemas.microsoft.com/office/drawing/2014/main" xmlns="" id="{0FC10C55-40E2-4E89-9403-C9D9A4B1623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11" name="Straight Connector 599">
              <a:extLst>
                <a:ext uri="{FF2B5EF4-FFF2-40B4-BE49-F238E27FC236}">
                  <a16:creationId xmlns:a16="http://schemas.microsoft.com/office/drawing/2014/main" xmlns="" id="{8FD3BF9A-39EB-43B4-9153-92917DC3B86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12" name="Group 597">
            <a:extLst>
              <a:ext uri="{FF2B5EF4-FFF2-40B4-BE49-F238E27FC236}">
                <a16:creationId xmlns:a16="http://schemas.microsoft.com/office/drawing/2014/main" xmlns="" id="{54B375E5-11D7-4445-9C15-334B598FC440}"/>
              </a:ext>
            </a:extLst>
          </p:cNvPr>
          <p:cNvGrpSpPr>
            <a:grpSpLocks/>
          </p:cNvGrpSpPr>
          <p:nvPr/>
        </p:nvGrpSpPr>
        <p:grpSpPr bwMode="auto">
          <a:xfrm>
            <a:off x="7740410" y="4709045"/>
            <a:ext cx="88792" cy="88791"/>
            <a:chOff x="1663885" y="2757840"/>
            <a:chExt cx="102764" cy="102764"/>
          </a:xfrm>
        </p:grpSpPr>
        <p:cxnSp>
          <p:nvCxnSpPr>
            <p:cNvPr id="613" name="Straight Connector 598">
              <a:extLst>
                <a:ext uri="{FF2B5EF4-FFF2-40B4-BE49-F238E27FC236}">
                  <a16:creationId xmlns:a16="http://schemas.microsoft.com/office/drawing/2014/main" xmlns="" id="{0E7511C7-5FA5-4288-9BC8-EF33D5BD19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14" name="Straight Connector 599">
              <a:extLst>
                <a:ext uri="{FF2B5EF4-FFF2-40B4-BE49-F238E27FC236}">
                  <a16:creationId xmlns:a16="http://schemas.microsoft.com/office/drawing/2014/main" xmlns="" id="{30AE234B-9110-4025-ADBE-8CAABF86EA6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15" name="Group 597">
            <a:extLst>
              <a:ext uri="{FF2B5EF4-FFF2-40B4-BE49-F238E27FC236}">
                <a16:creationId xmlns:a16="http://schemas.microsoft.com/office/drawing/2014/main" xmlns="" id="{50AA4EB6-16ED-4B63-A43C-6CBF3297DC9C}"/>
              </a:ext>
            </a:extLst>
          </p:cNvPr>
          <p:cNvGrpSpPr>
            <a:grpSpLocks/>
          </p:cNvGrpSpPr>
          <p:nvPr/>
        </p:nvGrpSpPr>
        <p:grpSpPr bwMode="auto">
          <a:xfrm>
            <a:off x="6757026" y="4427083"/>
            <a:ext cx="88792" cy="88791"/>
            <a:chOff x="1663885" y="2757840"/>
            <a:chExt cx="102764" cy="102764"/>
          </a:xfrm>
        </p:grpSpPr>
        <p:cxnSp>
          <p:nvCxnSpPr>
            <p:cNvPr id="616" name="Straight Connector 598">
              <a:extLst>
                <a:ext uri="{FF2B5EF4-FFF2-40B4-BE49-F238E27FC236}">
                  <a16:creationId xmlns:a16="http://schemas.microsoft.com/office/drawing/2014/main" xmlns="" id="{DE7BE8BB-E301-4AF3-B9CF-AF7FA2EAFB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17" name="Straight Connector 599">
              <a:extLst>
                <a:ext uri="{FF2B5EF4-FFF2-40B4-BE49-F238E27FC236}">
                  <a16:creationId xmlns:a16="http://schemas.microsoft.com/office/drawing/2014/main" xmlns="" id="{929A24E0-EA07-4852-9B4C-B3BE4D3C63E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18" name="Group 597">
            <a:extLst>
              <a:ext uri="{FF2B5EF4-FFF2-40B4-BE49-F238E27FC236}">
                <a16:creationId xmlns:a16="http://schemas.microsoft.com/office/drawing/2014/main" xmlns="" id="{F2F9E577-BD33-4818-8A74-BC635C2106D5}"/>
              </a:ext>
            </a:extLst>
          </p:cNvPr>
          <p:cNvGrpSpPr>
            <a:grpSpLocks/>
          </p:cNvGrpSpPr>
          <p:nvPr/>
        </p:nvGrpSpPr>
        <p:grpSpPr bwMode="auto">
          <a:xfrm>
            <a:off x="6431745" y="4381705"/>
            <a:ext cx="88792" cy="88791"/>
            <a:chOff x="1663885" y="2757840"/>
            <a:chExt cx="102764" cy="102764"/>
          </a:xfrm>
        </p:grpSpPr>
        <p:cxnSp>
          <p:nvCxnSpPr>
            <p:cNvPr id="619" name="Straight Connector 598">
              <a:extLst>
                <a:ext uri="{FF2B5EF4-FFF2-40B4-BE49-F238E27FC236}">
                  <a16:creationId xmlns:a16="http://schemas.microsoft.com/office/drawing/2014/main" xmlns="" id="{350B27EA-DBCA-4F17-BEE9-DACDE3A20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0" name="Straight Connector 599">
              <a:extLst>
                <a:ext uri="{FF2B5EF4-FFF2-40B4-BE49-F238E27FC236}">
                  <a16:creationId xmlns:a16="http://schemas.microsoft.com/office/drawing/2014/main" xmlns="" id="{8F36830B-5744-4A03-BD10-FA87EF368DD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21" name="Group 597">
            <a:extLst>
              <a:ext uri="{FF2B5EF4-FFF2-40B4-BE49-F238E27FC236}">
                <a16:creationId xmlns:a16="http://schemas.microsoft.com/office/drawing/2014/main" xmlns="" id="{BEB39D86-CA44-44D2-BC8C-4216A5D5E316}"/>
              </a:ext>
            </a:extLst>
          </p:cNvPr>
          <p:cNvGrpSpPr>
            <a:grpSpLocks/>
          </p:cNvGrpSpPr>
          <p:nvPr/>
        </p:nvGrpSpPr>
        <p:grpSpPr bwMode="auto">
          <a:xfrm>
            <a:off x="5934670" y="4237677"/>
            <a:ext cx="88792" cy="88791"/>
            <a:chOff x="1663885" y="2757840"/>
            <a:chExt cx="102764" cy="102764"/>
          </a:xfrm>
        </p:grpSpPr>
        <p:cxnSp>
          <p:nvCxnSpPr>
            <p:cNvPr id="622" name="Straight Connector 598">
              <a:extLst>
                <a:ext uri="{FF2B5EF4-FFF2-40B4-BE49-F238E27FC236}">
                  <a16:creationId xmlns:a16="http://schemas.microsoft.com/office/drawing/2014/main" xmlns="" id="{2BC48387-1F0B-4B83-8B05-5A8FA668A1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3" name="Straight Connector 599">
              <a:extLst>
                <a:ext uri="{FF2B5EF4-FFF2-40B4-BE49-F238E27FC236}">
                  <a16:creationId xmlns:a16="http://schemas.microsoft.com/office/drawing/2014/main" xmlns="" id="{9D3E34E0-4DF2-4C96-A165-D5932C8470B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24" name="Group 597">
            <a:extLst>
              <a:ext uri="{FF2B5EF4-FFF2-40B4-BE49-F238E27FC236}">
                <a16:creationId xmlns:a16="http://schemas.microsoft.com/office/drawing/2014/main" xmlns="" id="{F8854F0E-7FA7-4AEE-BF77-54E01EBF05A6}"/>
              </a:ext>
            </a:extLst>
          </p:cNvPr>
          <p:cNvGrpSpPr>
            <a:grpSpLocks/>
          </p:cNvGrpSpPr>
          <p:nvPr/>
        </p:nvGrpSpPr>
        <p:grpSpPr bwMode="auto">
          <a:xfrm>
            <a:off x="6648638" y="4429133"/>
            <a:ext cx="88792" cy="88791"/>
            <a:chOff x="1663885" y="2757840"/>
            <a:chExt cx="102764" cy="102764"/>
          </a:xfrm>
        </p:grpSpPr>
        <p:cxnSp>
          <p:nvCxnSpPr>
            <p:cNvPr id="625" name="Straight Connector 598">
              <a:extLst>
                <a:ext uri="{FF2B5EF4-FFF2-40B4-BE49-F238E27FC236}">
                  <a16:creationId xmlns:a16="http://schemas.microsoft.com/office/drawing/2014/main" xmlns="" id="{6C6209FD-ECDF-49FE-A8A3-A26B204559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6" name="Straight Connector 599">
              <a:extLst>
                <a:ext uri="{FF2B5EF4-FFF2-40B4-BE49-F238E27FC236}">
                  <a16:creationId xmlns:a16="http://schemas.microsoft.com/office/drawing/2014/main" xmlns="" id="{B349437C-C929-4941-BF77-0B349F271C1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27" name="Group 597">
            <a:extLst>
              <a:ext uri="{FF2B5EF4-FFF2-40B4-BE49-F238E27FC236}">
                <a16:creationId xmlns:a16="http://schemas.microsoft.com/office/drawing/2014/main" xmlns="" id="{8E6DF2D8-FB28-40EC-BCFB-30C8075F4CE2}"/>
              </a:ext>
            </a:extLst>
          </p:cNvPr>
          <p:cNvGrpSpPr>
            <a:grpSpLocks/>
          </p:cNvGrpSpPr>
          <p:nvPr/>
        </p:nvGrpSpPr>
        <p:grpSpPr bwMode="auto">
          <a:xfrm>
            <a:off x="6792032" y="4495195"/>
            <a:ext cx="88792" cy="88791"/>
            <a:chOff x="1663885" y="2757840"/>
            <a:chExt cx="102764" cy="102764"/>
          </a:xfrm>
        </p:grpSpPr>
        <p:cxnSp>
          <p:nvCxnSpPr>
            <p:cNvPr id="628" name="Straight Connector 598">
              <a:extLst>
                <a:ext uri="{FF2B5EF4-FFF2-40B4-BE49-F238E27FC236}">
                  <a16:creationId xmlns:a16="http://schemas.microsoft.com/office/drawing/2014/main" xmlns="" id="{827B7E7D-32D3-4B34-BEE4-F74F99C1F6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9" name="Straight Connector 599">
              <a:extLst>
                <a:ext uri="{FF2B5EF4-FFF2-40B4-BE49-F238E27FC236}">
                  <a16:creationId xmlns:a16="http://schemas.microsoft.com/office/drawing/2014/main" xmlns="" id="{26D4C49B-8442-445C-B8D8-F7CBAD91443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30" name="Group 597">
            <a:extLst>
              <a:ext uri="{FF2B5EF4-FFF2-40B4-BE49-F238E27FC236}">
                <a16:creationId xmlns:a16="http://schemas.microsoft.com/office/drawing/2014/main" xmlns="" id="{5FE5D508-A54D-4753-8E80-A1BCBCD10F9E}"/>
              </a:ext>
            </a:extLst>
          </p:cNvPr>
          <p:cNvGrpSpPr>
            <a:grpSpLocks/>
          </p:cNvGrpSpPr>
          <p:nvPr/>
        </p:nvGrpSpPr>
        <p:grpSpPr bwMode="auto">
          <a:xfrm>
            <a:off x="6939527" y="4562218"/>
            <a:ext cx="88792" cy="88791"/>
            <a:chOff x="1663885" y="2757840"/>
            <a:chExt cx="102764" cy="102764"/>
          </a:xfrm>
        </p:grpSpPr>
        <p:cxnSp>
          <p:nvCxnSpPr>
            <p:cNvPr id="631" name="Straight Connector 598">
              <a:extLst>
                <a:ext uri="{FF2B5EF4-FFF2-40B4-BE49-F238E27FC236}">
                  <a16:creationId xmlns:a16="http://schemas.microsoft.com/office/drawing/2014/main" xmlns="" id="{11E6D9B2-44A9-4DD1-8450-EBF90570ED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32" name="Straight Connector 599">
              <a:extLst>
                <a:ext uri="{FF2B5EF4-FFF2-40B4-BE49-F238E27FC236}">
                  <a16:creationId xmlns:a16="http://schemas.microsoft.com/office/drawing/2014/main" xmlns="" id="{F1C2D8E4-DE19-42D0-B981-AFC20113184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33" name="Group 597">
            <a:extLst>
              <a:ext uri="{FF2B5EF4-FFF2-40B4-BE49-F238E27FC236}">
                <a16:creationId xmlns:a16="http://schemas.microsoft.com/office/drawing/2014/main" xmlns="" id="{FAE0AD2A-80BC-4311-B5AF-7A9717A13BD4}"/>
              </a:ext>
            </a:extLst>
          </p:cNvPr>
          <p:cNvGrpSpPr>
            <a:grpSpLocks/>
          </p:cNvGrpSpPr>
          <p:nvPr/>
        </p:nvGrpSpPr>
        <p:grpSpPr bwMode="auto">
          <a:xfrm>
            <a:off x="4892097" y="4096343"/>
            <a:ext cx="88792" cy="88791"/>
            <a:chOff x="1663885" y="2757840"/>
            <a:chExt cx="102764" cy="102764"/>
          </a:xfrm>
        </p:grpSpPr>
        <p:cxnSp>
          <p:nvCxnSpPr>
            <p:cNvPr id="634" name="Straight Connector 598">
              <a:extLst>
                <a:ext uri="{FF2B5EF4-FFF2-40B4-BE49-F238E27FC236}">
                  <a16:creationId xmlns:a16="http://schemas.microsoft.com/office/drawing/2014/main" xmlns="" id="{F5865644-72B2-4B27-8432-DD805CF788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35" name="Straight Connector 599">
              <a:extLst>
                <a:ext uri="{FF2B5EF4-FFF2-40B4-BE49-F238E27FC236}">
                  <a16:creationId xmlns:a16="http://schemas.microsoft.com/office/drawing/2014/main" xmlns="" id="{2D1F013E-9155-4E47-A79E-B52670E396E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36" name="Group 597">
            <a:extLst>
              <a:ext uri="{FF2B5EF4-FFF2-40B4-BE49-F238E27FC236}">
                <a16:creationId xmlns:a16="http://schemas.microsoft.com/office/drawing/2014/main" xmlns="" id="{D65BE006-6877-4BBE-B656-1D121657F935}"/>
              </a:ext>
            </a:extLst>
          </p:cNvPr>
          <p:cNvGrpSpPr>
            <a:grpSpLocks/>
          </p:cNvGrpSpPr>
          <p:nvPr/>
        </p:nvGrpSpPr>
        <p:grpSpPr bwMode="auto">
          <a:xfrm>
            <a:off x="4905210" y="4143666"/>
            <a:ext cx="88792" cy="88791"/>
            <a:chOff x="1663885" y="2757840"/>
            <a:chExt cx="102764" cy="102764"/>
          </a:xfrm>
        </p:grpSpPr>
        <p:cxnSp>
          <p:nvCxnSpPr>
            <p:cNvPr id="637" name="Straight Connector 598">
              <a:extLst>
                <a:ext uri="{FF2B5EF4-FFF2-40B4-BE49-F238E27FC236}">
                  <a16:creationId xmlns:a16="http://schemas.microsoft.com/office/drawing/2014/main" xmlns="" id="{2F428E1A-C65D-4314-B880-0C1A941E42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38" name="Straight Connector 599">
              <a:extLst>
                <a:ext uri="{FF2B5EF4-FFF2-40B4-BE49-F238E27FC236}">
                  <a16:creationId xmlns:a16="http://schemas.microsoft.com/office/drawing/2014/main" xmlns="" id="{F93C5A7D-84D9-40C4-BB18-50E08B69549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39" name="Group 597">
            <a:extLst>
              <a:ext uri="{FF2B5EF4-FFF2-40B4-BE49-F238E27FC236}">
                <a16:creationId xmlns:a16="http://schemas.microsoft.com/office/drawing/2014/main" xmlns="" id="{6F8ED875-735E-4FED-A14F-3BE50DD117AD}"/>
              </a:ext>
            </a:extLst>
          </p:cNvPr>
          <p:cNvGrpSpPr>
            <a:grpSpLocks/>
          </p:cNvGrpSpPr>
          <p:nvPr/>
        </p:nvGrpSpPr>
        <p:grpSpPr bwMode="auto">
          <a:xfrm>
            <a:off x="4700964" y="3659086"/>
            <a:ext cx="88792" cy="88791"/>
            <a:chOff x="1663885" y="2757840"/>
            <a:chExt cx="102764" cy="102764"/>
          </a:xfrm>
        </p:grpSpPr>
        <p:cxnSp>
          <p:nvCxnSpPr>
            <p:cNvPr id="640" name="Straight Connector 598">
              <a:extLst>
                <a:ext uri="{FF2B5EF4-FFF2-40B4-BE49-F238E27FC236}">
                  <a16:creationId xmlns:a16="http://schemas.microsoft.com/office/drawing/2014/main" xmlns="" id="{0B6A0982-C08C-4BF0-88AB-2A97ABC87C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41" name="Straight Connector 599">
              <a:extLst>
                <a:ext uri="{FF2B5EF4-FFF2-40B4-BE49-F238E27FC236}">
                  <a16:creationId xmlns:a16="http://schemas.microsoft.com/office/drawing/2014/main" xmlns="" id="{A8D532D8-977F-4042-8435-47269E081A9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42" name="Group 597">
            <a:extLst>
              <a:ext uri="{FF2B5EF4-FFF2-40B4-BE49-F238E27FC236}">
                <a16:creationId xmlns:a16="http://schemas.microsoft.com/office/drawing/2014/main" xmlns="" id="{C6FC152D-DC77-4CC4-8A29-9021FBA976AE}"/>
              </a:ext>
            </a:extLst>
          </p:cNvPr>
          <p:cNvGrpSpPr>
            <a:grpSpLocks/>
          </p:cNvGrpSpPr>
          <p:nvPr/>
        </p:nvGrpSpPr>
        <p:grpSpPr bwMode="auto">
          <a:xfrm>
            <a:off x="5133256" y="4491627"/>
            <a:ext cx="88792" cy="88791"/>
            <a:chOff x="1663885" y="2757840"/>
            <a:chExt cx="102764" cy="102764"/>
          </a:xfrm>
        </p:grpSpPr>
        <p:cxnSp>
          <p:nvCxnSpPr>
            <p:cNvPr id="643" name="Straight Connector 598">
              <a:extLst>
                <a:ext uri="{FF2B5EF4-FFF2-40B4-BE49-F238E27FC236}">
                  <a16:creationId xmlns:a16="http://schemas.microsoft.com/office/drawing/2014/main" xmlns="" id="{97E119AA-EAA8-41E9-AC14-F27DC7C02F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44" name="Straight Connector 599">
              <a:extLst>
                <a:ext uri="{FF2B5EF4-FFF2-40B4-BE49-F238E27FC236}">
                  <a16:creationId xmlns:a16="http://schemas.microsoft.com/office/drawing/2014/main" xmlns="" id="{2D70E880-61F4-4108-9CB3-C6850600743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45" name="Group 597">
            <a:extLst>
              <a:ext uri="{FF2B5EF4-FFF2-40B4-BE49-F238E27FC236}">
                <a16:creationId xmlns:a16="http://schemas.microsoft.com/office/drawing/2014/main" xmlns="" id="{9B7237AF-809F-4795-85AF-A01D2DED4A54}"/>
              </a:ext>
            </a:extLst>
          </p:cNvPr>
          <p:cNvGrpSpPr>
            <a:grpSpLocks/>
          </p:cNvGrpSpPr>
          <p:nvPr/>
        </p:nvGrpSpPr>
        <p:grpSpPr bwMode="auto">
          <a:xfrm>
            <a:off x="5129400" y="4460550"/>
            <a:ext cx="88792" cy="88791"/>
            <a:chOff x="1663885" y="2757840"/>
            <a:chExt cx="102764" cy="102764"/>
          </a:xfrm>
        </p:grpSpPr>
        <p:cxnSp>
          <p:nvCxnSpPr>
            <p:cNvPr id="646" name="Straight Connector 598">
              <a:extLst>
                <a:ext uri="{FF2B5EF4-FFF2-40B4-BE49-F238E27FC236}">
                  <a16:creationId xmlns:a16="http://schemas.microsoft.com/office/drawing/2014/main" xmlns="" id="{DD817A43-A083-4B5F-895F-EFC81C9FF9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47" name="Straight Connector 599">
              <a:extLst>
                <a:ext uri="{FF2B5EF4-FFF2-40B4-BE49-F238E27FC236}">
                  <a16:creationId xmlns:a16="http://schemas.microsoft.com/office/drawing/2014/main" xmlns="" id="{46EEC516-E3E4-4F18-BC86-9438F5DA61A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48" name="Group 597">
            <a:extLst>
              <a:ext uri="{FF2B5EF4-FFF2-40B4-BE49-F238E27FC236}">
                <a16:creationId xmlns:a16="http://schemas.microsoft.com/office/drawing/2014/main" xmlns="" id="{546C8416-1E43-4459-8A60-C3519EE08F07}"/>
              </a:ext>
            </a:extLst>
          </p:cNvPr>
          <p:cNvGrpSpPr>
            <a:grpSpLocks/>
          </p:cNvGrpSpPr>
          <p:nvPr/>
        </p:nvGrpSpPr>
        <p:grpSpPr bwMode="auto">
          <a:xfrm>
            <a:off x="5248240" y="4774980"/>
            <a:ext cx="88792" cy="88791"/>
            <a:chOff x="1663885" y="2757840"/>
            <a:chExt cx="102764" cy="102764"/>
          </a:xfrm>
        </p:grpSpPr>
        <p:cxnSp>
          <p:nvCxnSpPr>
            <p:cNvPr id="649" name="Straight Connector 598">
              <a:extLst>
                <a:ext uri="{FF2B5EF4-FFF2-40B4-BE49-F238E27FC236}">
                  <a16:creationId xmlns:a16="http://schemas.microsoft.com/office/drawing/2014/main" xmlns="" id="{E8D9C358-3423-4872-9488-8302CF93AC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50" name="Straight Connector 599">
              <a:extLst>
                <a:ext uri="{FF2B5EF4-FFF2-40B4-BE49-F238E27FC236}">
                  <a16:creationId xmlns:a16="http://schemas.microsoft.com/office/drawing/2014/main" xmlns="" id="{EF9F5DA6-8D33-4332-ABD2-AD75B319854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51" name="Group 597">
            <a:extLst>
              <a:ext uri="{FF2B5EF4-FFF2-40B4-BE49-F238E27FC236}">
                <a16:creationId xmlns:a16="http://schemas.microsoft.com/office/drawing/2014/main" xmlns="" id="{6093E01B-EBFB-4964-91AB-4AE26DD0BFE7}"/>
              </a:ext>
            </a:extLst>
          </p:cNvPr>
          <p:cNvGrpSpPr>
            <a:grpSpLocks/>
          </p:cNvGrpSpPr>
          <p:nvPr/>
        </p:nvGrpSpPr>
        <p:grpSpPr bwMode="auto">
          <a:xfrm>
            <a:off x="5298444" y="4784517"/>
            <a:ext cx="88792" cy="88791"/>
            <a:chOff x="1663885" y="2757840"/>
            <a:chExt cx="102764" cy="102764"/>
          </a:xfrm>
        </p:grpSpPr>
        <p:cxnSp>
          <p:nvCxnSpPr>
            <p:cNvPr id="652" name="Straight Connector 598">
              <a:extLst>
                <a:ext uri="{FF2B5EF4-FFF2-40B4-BE49-F238E27FC236}">
                  <a16:creationId xmlns:a16="http://schemas.microsoft.com/office/drawing/2014/main" xmlns="" id="{D8EEF948-48F9-4314-A384-934A75BA06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53" name="Straight Connector 599">
              <a:extLst>
                <a:ext uri="{FF2B5EF4-FFF2-40B4-BE49-F238E27FC236}">
                  <a16:creationId xmlns:a16="http://schemas.microsoft.com/office/drawing/2014/main" xmlns="" id="{B74E7745-B440-4EE2-B9BA-65F449B7EAC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54" name="Group 597">
            <a:extLst>
              <a:ext uri="{FF2B5EF4-FFF2-40B4-BE49-F238E27FC236}">
                <a16:creationId xmlns:a16="http://schemas.microsoft.com/office/drawing/2014/main" xmlns="" id="{FBDF0B1F-EF3E-47C9-9FF4-F5DD9DA90A67}"/>
              </a:ext>
            </a:extLst>
          </p:cNvPr>
          <p:cNvGrpSpPr>
            <a:grpSpLocks/>
          </p:cNvGrpSpPr>
          <p:nvPr/>
        </p:nvGrpSpPr>
        <p:grpSpPr bwMode="auto">
          <a:xfrm>
            <a:off x="5400029" y="4868413"/>
            <a:ext cx="88792" cy="88791"/>
            <a:chOff x="1663885" y="2757840"/>
            <a:chExt cx="102764" cy="102764"/>
          </a:xfrm>
        </p:grpSpPr>
        <p:cxnSp>
          <p:nvCxnSpPr>
            <p:cNvPr id="655" name="Straight Connector 598">
              <a:extLst>
                <a:ext uri="{FF2B5EF4-FFF2-40B4-BE49-F238E27FC236}">
                  <a16:creationId xmlns:a16="http://schemas.microsoft.com/office/drawing/2014/main" xmlns="" id="{3CB3F917-553F-4A7D-A23F-A2C19ECA02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56" name="Straight Connector 599">
              <a:extLst>
                <a:ext uri="{FF2B5EF4-FFF2-40B4-BE49-F238E27FC236}">
                  <a16:creationId xmlns:a16="http://schemas.microsoft.com/office/drawing/2014/main" xmlns="" id="{4720528C-09CA-4167-9B9F-E486A4FB83E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57" name="Group 597">
            <a:extLst>
              <a:ext uri="{FF2B5EF4-FFF2-40B4-BE49-F238E27FC236}">
                <a16:creationId xmlns:a16="http://schemas.microsoft.com/office/drawing/2014/main" xmlns="" id="{F04EE082-63F0-454D-B68F-53F82AEE10C2}"/>
              </a:ext>
            </a:extLst>
          </p:cNvPr>
          <p:cNvGrpSpPr>
            <a:grpSpLocks/>
          </p:cNvGrpSpPr>
          <p:nvPr/>
        </p:nvGrpSpPr>
        <p:grpSpPr bwMode="auto">
          <a:xfrm>
            <a:off x="5419355" y="4921394"/>
            <a:ext cx="88792" cy="88791"/>
            <a:chOff x="1663885" y="2757840"/>
            <a:chExt cx="102764" cy="102764"/>
          </a:xfrm>
        </p:grpSpPr>
        <p:cxnSp>
          <p:nvCxnSpPr>
            <p:cNvPr id="658" name="Straight Connector 598">
              <a:extLst>
                <a:ext uri="{FF2B5EF4-FFF2-40B4-BE49-F238E27FC236}">
                  <a16:creationId xmlns:a16="http://schemas.microsoft.com/office/drawing/2014/main" xmlns="" id="{01067DA3-4771-4E29-BDA4-33FD4911EB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59" name="Straight Connector 599">
              <a:extLst>
                <a:ext uri="{FF2B5EF4-FFF2-40B4-BE49-F238E27FC236}">
                  <a16:creationId xmlns:a16="http://schemas.microsoft.com/office/drawing/2014/main" xmlns="" id="{1C582E4D-765F-495D-847E-DCC6F6787F1F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60" name="Group 597">
            <a:extLst>
              <a:ext uri="{FF2B5EF4-FFF2-40B4-BE49-F238E27FC236}">
                <a16:creationId xmlns:a16="http://schemas.microsoft.com/office/drawing/2014/main" xmlns="" id="{C64B065F-8620-4486-89A1-1DE6728A7C6A}"/>
              </a:ext>
            </a:extLst>
          </p:cNvPr>
          <p:cNvGrpSpPr>
            <a:grpSpLocks/>
          </p:cNvGrpSpPr>
          <p:nvPr/>
        </p:nvGrpSpPr>
        <p:grpSpPr bwMode="auto">
          <a:xfrm>
            <a:off x="5599978" y="5052187"/>
            <a:ext cx="88792" cy="88791"/>
            <a:chOff x="1663885" y="2757840"/>
            <a:chExt cx="102764" cy="102764"/>
          </a:xfrm>
        </p:grpSpPr>
        <p:cxnSp>
          <p:nvCxnSpPr>
            <p:cNvPr id="661" name="Straight Connector 598">
              <a:extLst>
                <a:ext uri="{FF2B5EF4-FFF2-40B4-BE49-F238E27FC236}">
                  <a16:creationId xmlns:a16="http://schemas.microsoft.com/office/drawing/2014/main" xmlns="" id="{B549C706-D39E-41C0-A04C-A54B09FC985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62" name="Straight Connector 599">
              <a:extLst>
                <a:ext uri="{FF2B5EF4-FFF2-40B4-BE49-F238E27FC236}">
                  <a16:creationId xmlns:a16="http://schemas.microsoft.com/office/drawing/2014/main" xmlns="" id="{ACDBE458-D8D2-48E4-8E7C-E78552BCE2E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63" name="Group 597">
            <a:extLst>
              <a:ext uri="{FF2B5EF4-FFF2-40B4-BE49-F238E27FC236}">
                <a16:creationId xmlns:a16="http://schemas.microsoft.com/office/drawing/2014/main" xmlns="" id="{76709B8C-8A32-48FE-B7E4-531D060BB5A3}"/>
              </a:ext>
            </a:extLst>
          </p:cNvPr>
          <p:cNvGrpSpPr>
            <a:grpSpLocks/>
          </p:cNvGrpSpPr>
          <p:nvPr/>
        </p:nvGrpSpPr>
        <p:grpSpPr bwMode="auto">
          <a:xfrm>
            <a:off x="5645587" y="5048693"/>
            <a:ext cx="88792" cy="88791"/>
            <a:chOff x="1663885" y="2757840"/>
            <a:chExt cx="102764" cy="102764"/>
          </a:xfrm>
        </p:grpSpPr>
        <p:cxnSp>
          <p:nvCxnSpPr>
            <p:cNvPr id="664" name="Straight Connector 598">
              <a:extLst>
                <a:ext uri="{FF2B5EF4-FFF2-40B4-BE49-F238E27FC236}">
                  <a16:creationId xmlns:a16="http://schemas.microsoft.com/office/drawing/2014/main" xmlns="" id="{701E8AAB-0AAF-4381-AB2D-0E477FF3E7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65" name="Straight Connector 599">
              <a:extLst>
                <a:ext uri="{FF2B5EF4-FFF2-40B4-BE49-F238E27FC236}">
                  <a16:creationId xmlns:a16="http://schemas.microsoft.com/office/drawing/2014/main" xmlns="" id="{DD8826AF-1A79-4354-BADB-772F11FE8CC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66" name="Group 597">
            <a:extLst>
              <a:ext uri="{FF2B5EF4-FFF2-40B4-BE49-F238E27FC236}">
                <a16:creationId xmlns:a16="http://schemas.microsoft.com/office/drawing/2014/main" xmlns="" id="{98D1ACB9-6FA1-46CF-BDC1-BB296802636A}"/>
              </a:ext>
            </a:extLst>
          </p:cNvPr>
          <p:cNvGrpSpPr>
            <a:grpSpLocks/>
          </p:cNvGrpSpPr>
          <p:nvPr/>
        </p:nvGrpSpPr>
        <p:grpSpPr bwMode="auto">
          <a:xfrm>
            <a:off x="6153462" y="5215676"/>
            <a:ext cx="88792" cy="88791"/>
            <a:chOff x="1663885" y="2757840"/>
            <a:chExt cx="102764" cy="102764"/>
          </a:xfrm>
        </p:grpSpPr>
        <p:cxnSp>
          <p:nvCxnSpPr>
            <p:cNvPr id="667" name="Straight Connector 598">
              <a:extLst>
                <a:ext uri="{FF2B5EF4-FFF2-40B4-BE49-F238E27FC236}">
                  <a16:creationId xmlns:a16="http://schemas.microsoft.com/office/drawing/2014/main" xmlns="" id="{E03084EC-8641-4BE6-8A43-4B9E8054DF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68" name="Straight Connector 599">
              <a:extLst>
                <a:ext uri="{FF2B5EF4-FFF2-40B4-BE49-F238E27FC236}">
                  <a16:creationId xmlns:a16="http://schemas.microsoft.com/office/drawing/2014/main" xmlns="" id="{4459609C-099B-4373-9D83-D8FEC0E07B0E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69" name="Group 597">
            <a:extLst>
              <a:ext uri="{FF2B5EF4-FFF2-40B4-BE49-F238E27FC236}">
                <a16:creationId xmlns:a16="http://schemas.microsoft.com/office/drawing/2014/main" xmlns="" id="{1ABD3BF5-439F-495D-B929-F95EE7F453E4}"/>
              </a:ext>
            </a:extLst>
          </p:cNvPr>
          <p:cNvGrpSpPr>
            <a:grpSpLocks/>
          </p:cNvGrpSpPr>
          <p:nvPr/>
        </p:nvGrpSpPr>
        <p:grpSpPr bwMode="auto">
          <a:xfrm>
            <a:off x="6431745" y="5315421"/>
            <a:ext cx="88792" cy="88791"/>
            <a:chOff x="1663885" y="2757840"/>
            <a:chExt cx="102764" cy="102764"/>
          </a:xfrm>
        </p:grpSpPr>
        <p:cxnSp>
          <p:nvCxnSpPr>
            <p:cNvPr id="670" name="Straight Connector 598">
              <a:extLst>
                <a:ext uri="{FF2B5EF4-FFF2-40B4-BE49-F238E27FC236}">
                  <a16:creationId xmlns:a16="http://schemas.microsoft.com/office/drawing/2014/main" xmlns="" id="{11C1D7FC-5AFB-476D-A518-4A8E990496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71" name="Straight Connector 599">
              <a:extLst>
                <a:ext uri="{FF2B5EF4-FFF2-40B4-BE49-F238E27FC236}">
                  <a16:creationId xmlns:a16="http://schemas.microsoft.com/office/drawing/2014/main" xmlns="" id="{F233DBE5-22B6-4232-BB3F-F40FE6F0E1E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672" name="Group 597">
            <a:extLst>
              <a:ext uri="{FF2B5EF4-FFF2-40B4-BE49-F238E27FC236}">
                <a16:creationId xmlns:a16="http://schemas.microsoft.com/office/drawing/2014/main" xmlns="" id="{24894BBE-E515-46F7-9516-83CBDDD1F462}"/>
              </a:ext>
            </a:extLst>
          </p:cNvPr>
          <p:cNvGrpSpPr>
            <a:grpSpLocks/>
          </p:cNvGrpSpPr>
          <p:nvPr/>
        </p:nvGrpSpPr>
        <p:grpSpPr bwMode="auto">
          <a:xfrm>
            <a:off x="6980602" y="5319769"/>
            <a:ext cx="88792" cy="88791"/>
            <a:chOff x="1663885" y="2757840"/>
            <a:chExt cx="102764" cy="102764"/>
          </a:xfrm>
        </p:grpSpPr>
        <p:cxnSp>
          <p:nvCxnSpPr>
            <p:cNvPr id="673" name="Straight Connector 598">
              <a:extLst>
                <a:ext uri="{FF2B5EF4-FFF2-40B4-BE49-F238E27FC236}">
                  <a16:creationId xmlns:a16="http://schemas.microsoft.com/office/drawing/2014/main" xmlns="" id="{7E1275A0-2F11-40E1-9931-097A6825DEE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74" name="Straight Connector 599">
              <a:extLst>
                <a:ext uri="{FF2B5EF4-FFF2-40B4-BE49-F238E27FC236}">
                  <a16:creationId xmlns:a16="http://schemas.microsoft.com/office/drawing/2014/main" xmlns="" id="{F44098DD-731B-4706-8638-4B08301E11A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15267" y="2757840"/>
              <a:ext cx="0" cy="102764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675" name="TextBox 674">
            <a:extLst>
              <a:ext uri="{FF2B5EF4-FFF2-40B4-BE49-F238E27FC236}">
                <a16:creationId xmlns:a16="http://schemas.microsoft.com/office/drawing/2014/main" xmlns="" id="{056823FA-4E76-4B92-B8E5-63AF7F13B024}"/>
              </a:ext>
            </a:extLst>
          </p:cNvPr>
          <p:cNvSpPr txBox="1"/>
          <p:nvPr/>
        </p:nvSpPr>
        <p:spPr>
          <a:xfrm>
            <a:off x="924262" y="5686319"/>
            <a:ext cx="3296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Mos</a:t>
            </a:r>
          </a:p>
        </p:txBody>
      </p:sp>
      <p:sp>
        <p:nvSpPr>
          <p:cNvPr id="676" name="TextBox 675">
            <a:extLst>
              <a:ext uri="{FF2B5EF4-FFF2-40B4-BE49-F238E27FC236}">
                <a16:creationId xmlns:a16="http://schemas.microsoft.com/office/drawing/2014/main" xmlns="" id="{4DECC22A-8BD3-4B83-AFD7-4684D0A9B782}"/>
              </a:ext>
            </a:extLst>
          </p:cNvPr>
          <p:cNvSpPr txBox="1"/>
          <p:nvPr/>
        </p:nvSpPr>
        <p:spPr>
          <a:xfrm rot="16200000">
            <a:off x="-920193" y="4390336"/>
            <a:ext cx="2407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PFS (%)</a:t>
            </a:r>
          </a:p>
        </p:txBody>
      </p:sp>
      <p:sp>
        <p:nvSpPr>
          <p:cNvPr id="677" name="Rectangle 676">
            <a:extLst>
              <a:ext uri="{FF2B5EF4-FFF2-40B4-BE49-F238E27FC236}">
                <a16:creationId xmlns:a16="http://schemas.microsoft.com/office/drawing/2014/main" xmlns="" id="{74FA3D38-4B93-4206-A40B-A1CCDC4E76FC}"/>
              </a:ext>
            </a:extLst>
          </p:cNvPr>
          <p:cNvSpPr/>
          <p:nvPr/>
        </p:nvSpPr>
        <p:spPr>
          <a:xfrm>
            <a:off x="907591" y="4832443"/>
            <a:ext cx="26097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HR: 0.28 (95% CI: 0.20-0.39;</a:t>
            </a:r>
          </a:p>
          <a:p>
            <a:r>
              <a:rPr lang="en-US" sz="1600" b="0" i="1" dirty="0">
                <a:solidFill>
                  <a:schemeClr val="bg1"/>
                </a:solidFill>
                <a:latin typeface="Calibri" panose="020F0502020204030204" pitchFamily="34" charset="0"/>
              </a:rPr>
              <a:t>P </a:t>
            </a:r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&lt; .001)</a:t>
            </a:r>
          </a:p>
        </p:txBody>
      </p:sp>
      <p:sp>
        <p:nvSpPr>
          <p:cNvPr id="912" name="TextBox 911">
            <a:extLst>
              <a:ext uri="{FF2B5EF4-FFF2-40B4-BE49-F238E27FC236}">
                <a16:creationId xmlns:a16="http://schemas.microsoft.com/office/drawing/2014/main" xmlns="" id="{72CE6612-C236-4934-AEF4-BDCC10ADE8F1}"/>
              </a:ext>
            </a:extLst>
          </p:cNvPr>
          <p:cNvSpPr txBox="1"/>
          <p:nvPr/>
        </p:nvSpPr>
        <p:spPr>
          <a:xfrm>
            <a:off x="1419495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913" name="TextBox 912">
            <a:extLst>
              <a:ext uri="{FF2B5EF4-FFF2-40B4-BE49-F238E27FC236}">
                <a16:creationId xmlns:a16="http://schemas.microsoft.com/office/drawing/2014/main" xmlns="" id="{0DD2B71D-553D-4904-9AAA-DA324E33F879}"/>
              </a:ext>
            </a:extLst>
          </p:cNvPr>
          <p:cNvSpPr txBox="1"/>
          <p:nvPr/>
        </p:nvSpPr>
        <p:spPr>
          <a:xfrm>
            <a:off x="1586704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914" name="TextBox 913">
            <a:extLst>
              <a:ext uri="{FF2B5EF4-FFF2-40B4-BE49-F238E27FC236}">
                <a16:creationId xmlns:a16="http://schemas.microsoft.com/office/drawing/2014/main" xmlns="" id="{882F04FA-0313-4B18-92FF-E1273F5A4DED}"/>
              </a:ext>
            </a:extLst>
          </p:cNvPr>
          <p:cNvSpPr txBox="1"/>
          <p:nvPr/>
        </p:nvSpPr>
        <p:spPr>
          <a:xfrm>
            <a:off x="1743015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915" name="TextBox 914">
            <a:extLst>
              <a:ext uri="{FF2B5EF4-FFF2-40B4-BE49-F238E27FC236}">
                <a16:creationId xmlns:a16="http://schemas.microsoft.com/office/drawing/2014/main" xmlns="" id="{8091435D-7FC8-41D6-AFCA-822DBB53F75C}"/>
              </a:ext>
            </a:extLst>
          </p:cNvPr>
          <p:cNvSpPr txBox="1"/>
          <p:nvPr/>
        </p:nvSpPr>
        <p:spPr>
          <a:xfrm>
            <a:off x="1900323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916" name="TextBox 915">
            <a:extLst>
              <a:ext uri="{FF2B5EF4-FFF2-40B4-BE49-F238E27FC236}">
                <a16:creationId xmlns:a16="http://schemas.microsoft.com/office/drawing/2014/main" xmlns="" id="{1D637785-4C87-4E9A-960D-0B8995A2BCFD}"/>
              </a:ext>
            </a:extLst>
          </p:cNvPr>
          <p:cNvSpPr txBox="1"/>
          <p:nvPr/>
        </p:nvSpPr>
        <p:spPr>
          <a:xfrm>
            <a:off x="2056412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917" name="TextBox 916">
            <a:extLst>
              <a:ext uri="{FF2B5EF4-FFF2-40B4-BE49-F238E27FC236}">
                <a16:creationId xmlns:a16="http://schemas.microsoft.com/office/drawing/2014/main" xmlns="" id="{B22FB797-70B8-47DF-AB18-FAB766EA0059}"/>
              </a:ext>
            </a:extLst>
          </p:cNvPr>
          <p:cNvSpPr txBox="1"/>
          <p:nvPr/>
        </p:nvSpPr>
        <p:spPr>
          <a:xfrm>
            <a:off x="2242363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27</a:t>
            </a:r>
          </a:p>
        </p:txBody>
      </p:sp>
      <p:sp>
        <p:nvSpPr>
          <p:cNvPr id="918" name="TextBox 917">
            <a:extLst>
              <a:ext uri="{FF2B5EF4-FFF2-40B4-BE49-F238E27FC236}">
                <a16:creationId xmlns:a16="http://schemas.microsoft.com/office/drawing/2014/main" xmlns="" id="{A802901B-65E5-4DB2-AA2A-457C9151A776}"/>
              </a:ext>
            </a:extLst>
          </p:cNvPr>
          <p:cNvSpPr txBox="1"/>
          <p:nvPr/>
        </p:nvSpPr>
        <p:spPr>
          <a:xfrm>
            <a:off x="2393408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30</a:t>
            </a:r>
          </a:p>
        </p:txBody>
      </p:sp>
      <p:sp>
        <p:nvSpPr>
          <p:cNvPr id="919" name="TextBox 918">
            <a:extLst>
              <a:ext uri="{FF2B5EF4-FFF2-40B4-BE49-F238E27FC236}">
                <a16:creationId xmlns:a16="http://schemas.microsoft.com/office/drawing/2014/main" xmlns="" id="{DB44B04D-DB33-4A5A-9360-433B7DEE6F79}"/>
              </a:ext>
            </a:extLst>
          </p:cNvPr>
          <p:cNvSpPr txBox="1"/>
          <p:nvPr/>
        </p:nvSpPr>
        <p:spPr>
          <a:xfrm>
            <a:off x="4038040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920" name="TextBox 919">
            <a:extLst>
              <a:ext uri="{FF2B5EF4-FFF2-40B4-BE49-F238E27FC236}">
                <a16:creationId xmlns:a16="http://schemas.microsoft.com/office/drawing/2014/main" xmlns="" id="{9FC22C67-FEF0-4CC0-AB89-1D40509F0CB1}"/>
              </a:ext>
            </a:extLst>
          </p:cNvPr>
          <p:cNvSpPr txBox="1"/>
          <p:nvPr/>
        </p:nvSpPr>
        <p:spPr>
          <a:xfrm>
            <a:off x="2568684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33</a:t>
            </a:r>
          </a:p>
        </p:txBody>
      </p:sp>
      <p:sp>
        <p:nvSpPr>
          <p:cNvPr id="921" name="TextBox 920">
            <a:extLst>
              <a:ext uri="{FF2B5EF4-FFF2-40B4-BE49-F238E27FC236}">
                <a16:creationId xmlns:a16="http://schemas.microsoft.com/office/drawing/2014/main" xmlns="" id="{DB06846C-0B34-459F-9A27-628930D1F384}"/>
              </a:ext>
            </a:extLst>
          </p:cNvPr>
          <p:cNvSpPr txBox="1"/>
          <p:nvPr/>
        </p:nvSpPr>
        <p:spPr>
          <a:xfrm>
            <a:off x="400035" y="355395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922" name="TextBox 921">
            <a:extLst>
              <a:ext uri="{FF2B5EF4-FFF2-40B4-BE49-F238E27FC236}">
                <a16:creationId xmlns:a16="http://schemas.microsoft.com/office/drawing/2014/main" xmlns="" id="{6879C9FF-CC97-444D-BB33-23FEEF41B21B}"/>
              </a:ext>
            </a:extLst>
          </p:cNvPr>
          <p:cNvSpPr txBox="1"/>
          <p:nvPr/>
        </p:nvSpPr>
        <p:spPr>
          <a:xfrm>
            <a:off x="504231" y="424001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923" name="TextBox 922">
            <a:extLst>
              <a:ext uri="{FF2B5EF4-FFF2-40B4-BE49-F238E27FC236}">
                <a16:creationId xmlns:a16="http://schemas.microsoft.com/office/drawing/2014/main" xmlns="" id="{84EE8E27-1595-4CDA-B853-27D4BDC86B06}"/>
              </a:ext>
            </a:extLst>
          </p:cNvPr>
          <p:cNvSpPr txBox="1"/>
          <p:nvPr/>
        </p:nvSpPr>
        <p:spPr>
          <a:xfrm>
            <a:off x="504231" y="458304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40</a:t>
            </a:r>
          </a:p>
        </p:txBody>
      </p:sp>
      <p:sp>
        <p:nvSpPr>
          <p:cNvPr id="924" name="TextBox 923">
            <a:extLst>
              <a:ext uri="{FF2B5EF4-FFF2-40B4-BE49-F238E27FC236}">
                <a16:creationId xmlns:a16="http://schemas.microsoft.com/office/drawing/2014/main" xmlns="" id="{4FEE9B06-B4A8-44DE-BD39-D00EC53D47D2}"/>
              </a:ext>
            </a:extLst>
          </p:cNvPr>
          <p:cNvSpPr txBox="1"/>
          <p:nvPr/>
        </p:nvSpPr>
        <p:spPr>
          <a:xfrm>
            <a:off x="504231" y="492606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925" name="TextBox 924">
            <a:extLst>
              <a:ext uri="{FF2B5EF4-FFF2-40B4-BE49-F238E27FC236}">
                <a16:creationId xmlns:a16="http://schemas.microsoft.com/office/drawing/2014/main" xmlns="" id="{01ED25F3-2E08-4BCB-95A8-1D21946EDEB1}"/>
              </a:ext>
            </a:extLst>
          </p:cNvPr>
          <p:cNvSpPr txBox="1"/>
          <p:nvPr/>
        </p:nvSpPr>
        <p:spPr>
          <a:xfrm>
            <a:off x="608425" y="526909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cxnSp>
        <p:nvCxnSpPr>
          <p:cNvPr id="927" name="Straight Connector 926">
            <a:extLst>
              <a:ext uri="{FF2B5EF4-FFF2-40B4-BE49-F238E27FC236}">
                <a16:creationId xmlns:a16="http://schemas.microsoft.com/office/drawing/2014/main" xmlns="" id="{3E336204-7FB0-42A8-A084-5D0CC1AC85F5}"/>
              </a:ext>
            </a:extLst>
          </p:cNvPr>
          <p:cNvCxnSpPr>
            <a:cxnSpLocks/>
          </p:cNvCxnSpPr>
          <p:nvPr/>
        </p:nvCxnSpPr>
        <p:spPr bwMode="auto">
          <a:xfrm>
            <a:off x="920404" y="3713788"/>
            <a:ext cx="0" cy="1720777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8" name="Straight Connector 927">
            <a:extLst>
              <a:ext uri="{FF2B5EF4-FFF2-40B4-BE49-F238E27FC236}">
                <a16:creationId xmlns:a16="http://schemas.microsoft.com/office/drawing/2014/main" xmlns="" id="{38081024-92ED-4C1A-BF86-04DD517F60DE}"/>
              </a:ext>
            </a:extLst>
          </p:cNvPr>
          <p:cNvCxnSpPr>
            <a:cxnSpLocks/>
          </p:cNvCxnSpPr>
          <p:nvPr/>
        </p:nvCxnSpPr>
        <p:spPr bwMode="auto">
          <a:xfrm flipH="1">
            <a:off x="892380" y="5428288"/>
            <a:ext cx="3328232" cy="5023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9" name="Straight Connector 928">
            <a:extLst>
              <a:ext uri="{FF2B5EF4-FFF2-40B4-BE49-F238E27FC236}">
                <a16:creationId xmlns:a16="http://schemas.microsoft.com/office/drawing/2014/main" xmlns="" id="{59194A70-D312-46C9-A511-642BEE74115B}"/>
              </a:ext>
            </a:extLst>
          </p:cNvPr>
          <p:cNvCxnSpPr>
            <a:cxnSpLocks/>
          </p:cNvCxnSpPr>
          <p:nvPr/>
        </p:nvCxnSpPr>
        <p:spPr bwMode="auto">
          <a:xfrm flipH="1">
            <a:off x="849524" y="3719566"/>
            <a:ext cx="64008" cy="76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0" name="Straight Connector 929">
            <a:extLst>
              <a:ext uri="{FF2B5EF4-FFF2-40B4-BE49-F238E27FC236}">
                <a16:creationId xmlns:a16="http://schemas.microsoft.com/office/drawing/2014/main" xmlns="" id="{261D759A-F554-449C-8E44-BFAB78B6312A}"/>
              </a:ext>
            </a:extLst>
          </p:cNvPr>
          <p:cNvCxnSpPr/>
          <p:nvPr/>
        </p:nvCxnSpPr>
        <p:spPr bwMode="auto">
          <a:xfrm flipH="1">
            <a:off x="849524" y="440323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1" name="Straight Connector 930">
            <a:extLst>
              <a:ext uri="{FF2B5EF4-FFF2-40B4-BE49-F238E27FC236}">
                <a16:creationId xmlns:a16="http://schemas.microsoft.com/office/drawing/2014/main" xmlns="" id="{03B7B461-4C8C-4EE1-8686-1441B0115177}"/>
              </a:ext>
            </a:extLst>
          </p:cNvPr>
          <p:cNvCxnSpPr/>
          <p:nvPr/>
        </p:nvCxnSpPr>
        <p:spPr bwMode="auto">
          <a:xfrm flipH="1">
            <a:off x="849524" y="4744687"/>
            <a:ext cx="64008" cy="76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2" name="Straight Connector 931">
            <a:extLst>
              <a:ext uri="{FF2B5EF4-FFF2-40B4-BE49-F238E27FC236}">
                <a16:creationId xmlns:a16="http://schemas.microsoft.com/office/drawing/2014/main" xmlns="" id="{693DFF16-94AB-4BD8-AFD6-E19BD512E401}"/>
              </a:ext>
            </a:extLst>
          </p:cNvPr>
          <p:cNvCxnSpPr/>
          <p:nvPr/>
        </p:nvCxnSpPr>
        <p:spPr bwMode="auto">
          <a:xfrm flipH="1">
            <a:off x="849524" y="508690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3" name="Straight Connector 932">
            <a:extLst>
              <a:ext uri="{FF2B5EF4-FFF2-40B4-BE49-F238E27FC236}">
                <a16:creationId xmlns:a16="http://schemas.microsoft.com/office/drawing/2014/main" xmlns="" id="{8E6E3A60-86FF-48E3-BC12-998134B41F0C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1051704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4" name="Straight Connector 933">
            <a:extLst>
              <a:ext uri="{FF2B5EF4-FFF2-40B4-BE49-F238E27FC236}">
                <a16:creationId xmlns:a16="http://schemas.microsoft.com/office/drawing/2014/main" xmlns="" id="{9951783C-F8F1-4167-BD71-76590AC87209}"/>
              </a:ext>
            </a:extLst>
          </p:cNvPr>
          <p:cNvCxnSpPr/>
          <p:nvPr/>
        </p:nvCxnSpPr>
        <p:spPr bwMode="auto">
          <a:xfrm rot="16200000" flipH="1">
            <a:off x="1544892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5" name="Straight Connector 934">
            <a:extLst>
              <a:ext uri="{FF2B5EF4-FFF2-40B4-BE49-F238E27FC236}">
                <a16:creationId xmlns:a16="http://schemas.microsoft.com/office/drawing/2014/main" xmlns="" id="{57020597-A990-4A0F-8937-19D5EF78A839}"/>
              </a:ext>
            </a:extLst>
          </p:cNvPr>
          <p:cNvCxnSpPr/>
          <p:nvPr/>
        </p:nvCxnSpPr>
        <p:spPr bwMode="auto">
          <a:xfrm rot="16200000" flipH="1">
            <a:off x="203807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6" name="Straight Connector 935">
            <a:extLst>
              <a:ext uri="{FF2B5EF4-FFF2-40B4-BE49-F238E27FC236}">
                <a16:creationId xmlns:a16="http://schemas.microsoft.com/office/drawing/2014/main" xmlns="" id="{DA831EC6-2C3B-4F56-B8E8-2B913EBFC3C4}"/>
              </a:ext>
            </a:extLst>
          </p:cNvPr>
          <p:cNvCxnSpPr/>
          <p:nvPr/>
        </p:nvCxnSpPr>
        <p:spPr bwMode="auto">
          <a:xfrm rot="16200000" flipH="1">
            <a:off x="2531263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7" name="Straight Connector 936">
            <a:extLst>
              <a:ext uri="{FF2B5EF4-FFF2-40B4-BE49-F238E27FC236}">
                <a16:creationId xmlns:a16="http://schemas.microsoft.com/office/drawing/2014/main" xmlns="" id="{A666CE4A-098E-46C8-A49B-0377AFBFB161}"/>
              </a:ext>
            </a:extLst>
          </p:cNvPr>
          <p:cNvCxnSpPr/>
          <p:nvPr/>
        </p:nvCxnSpPr>
        <p:spPr bwMode="auto">
          <a:xfrm rot="16200000" flipH="1">
            <a:off x="302444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8" name="Straight Connector 937">
            <a:extLst>
              <a:ext uri="{FF2B5EF4-FFF2-40B4-BE49-F238E27FC236}">
                <a16:creationId xmlns:a16="http://schemas.microsoft.com/office/drawing/2014/main" xmlns="" id="{BFD626E3-DE63-42C7-BD0D-577B4CDEFA61}"/>
              </a:ext>
            </a:extLst>
          </p:cNvPr>
          <p:cNvCxnSpPr/>
          <p:nvPr/>
        </p:nvCxnSpPr>
        <p:spPr bwMode="auto">
          <a:xfrm rot="16200000" flipH="1">
            <a:off x="3188843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9" name="Straight Connector 938">
            <a:extLst>
              <a:ext uri="{FF2B5EF4-FFF2-40B4-BE49-F238E27FC236}">
                <a16:creationId xmlns:a16="http://schemas.microsoft.com/office/drawing/2014/main" xmlns="" id="{96466CDE-00AA-4CBF-BB47-0C6CE034C71D}"/>
              </a:ext>
            </a:extLst>
          </p:cNvPr>
          <p:cNvCxnSpPr/>
          <p:nvPr/>
        </p:nvCxnSpPr>
        <p:spPr bwMode="auto">
          <a:xfrm rot="16200000" flipH="1">
            <a:off x="335323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0" name="Straight Connector 939">
            <a:extLst>
              <a:ext uri="{FF2B5EF4-FFF2-40B4-BE49-F238E27FC236}">
                <a16:creationId xmlns:a16="http://schemas.microsoft.com/office/drawing/2014/main" xmlns="" id="{4F138E6F-5F4B-44E9-911B-314A7E603F38}"/>
              </a:ext>
            </a:extLst>
          </p:cNvPr>
          <p:cNvCxnSpPr/>
          <p:nvPr/>
        </p:nvCxnSpPr>
        <p:spPr bwMode="auto">
          <a:xfrm rot="16200000" flipH="1">
            <a:off x="3517633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1" name="Straight Connector 940">
            <a:extLst>
              <a:ext uri="{FF2B5EF4-FFF2-40B4-BE49-F238E27FC236}">
                <a16:creationId xmlns:a16="http://schemas.microsoft.com/office/drawing/2014/main" xmlns="" id="{1715CE6F-BC8A-4777-BB80-A456862DBC17}"/>
              </a:ext>
            </a:extLst>
          </p:cNvPr>
          <p:cNvCxnSpPr/>
          <p:nvPr/>
        </p:nvCxnSpPr>
        <p:spPr bwMode="auto">
          <a:xfrm rot="16200000" flipH="1">
            <a:off x="368202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2" name="Straight Connector 941">
            <a:extLst>
              <a:ext uri="{FF2B5EF4-FFF2-40B4-BE49-F238E27FC236}">
                <a16:creationId xmlns:a16="http://schemas.microsoft.com/office/drawing/2014/main" xmlns="" id="{347612BC-9E51-4901-8DE9-00238B0D5943}"/>
              </a:ext>
            </a:extLst>
          </p:cNvPr>
          <p:cNvCxnSpPr/>
          <p:nvPr/>
        </p:nvCxnSpPr>
        <p:spPr bwMode="auto">
          <a:xfrm rot="16200000" flipH="1">
            <a:off x="3846423" y="5467579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3" name="Straight Connector 942">
            <a:extLst>
              <a:ext uri="{FF2B5EF4-FFF2-40B4-BE49-F238E27FC236}">
                <a16:creationId xmlns:a16="http://schemas.microsoft.com/office/drawing/2014/main" xmlns="" id="{495392E9-C021-4E07-BFB2-E4B9692629CC}"/>
              </a:ext>
            </a:extLst>
          </p:cNvPr>
          <p:cNvCxnSpPr/>
          <p:nvPr/>
        </p:nvCxnSpPr>
        <p:spPr bwMode="auto">
          <a:xfrm rot="16200000" flipH="1">
            <a:off x="4010818" y="5467579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4" name="Straight Connector 943">
            <a:extLst>
              <a:ext uri="{FF2B5EF4-FFF2-40B4-BE49-F238E27FC236}">
                <a16:creationId xmlns:a16="http://schemas.microsoft.com/office/drawing/2014/main" xmlns="" id="{1B168E40-5B42-43B6-B386-239601DD1B9D}"/>
              </a:ext>
            </a:extLst>
          </p:cNvPr>
          <p:cNvCxnSpPr/>
          <p:nvPr/>
        </p:nvCxnSpPr>
        <p:spPr bwMode="auto">
          <a:xfrm rot="16200000" flipH="1">
            <a:off x="4175215" y="5467579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5" name="Straight Connector 944">
            <a:extLst>
              <a:ext uri="{FF2B5EF4-FFF2-40B4-BE49-F238E27FC236}">
                <a16:creationId xmlns:a16="http://schemas.microsoft.com/office/drawing/2014/main" xmlns="" id="{6AC198D1-4642-43E8-8458-8B8BDE966307}"/>
              </a:ext>
            </a:extLst>
          </p:cNvPr>
          <p:cNvCxnSpPr/>
          <p:nvPr/>
        </p:nvCxnSpPr>
        <p:spPr bwMode="auto">
          <a:xfrm flipH="1">
            <a:off x="849524" y="5428356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7" name="Straight Connector 946">
            <a:extLst>
              <a:ext uri="{FF2B5EF4-FFF2-40B4-BE49-F238E27FC236}">
                <a16:creationId xmlns:a16="http://schemas.microsoft.com/office/drawing/2014/main" xmlns="" id="{3D19DC0D-5504-4C3F-B16F-B1179ECCEFF0}"/>
              </a:ext>
            </a:extLst>
          </p:cNvPr>
          <p:cNvCxnSpPr/>
          <p:nvPr/>
        </p:nvCxnSpPr>
        <p:spPr bwMode="auto">
          <a:xfrm rot="16200000" flipH="1">
            <a:off x="88730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0" name="TextBox 959">
            <a:extLst>
              <a:ext uri="{FF2B5EF4-FFF2-40B4-BE49-F238E27FC236}">
                <a16:creationId xmlns:a16="http://schemas.microsoft.com/office/drawing/2014/main" xmlns="" id="{DEF3632A-4FDB-46F5-9EDF-5125617D6217}"/>
              </a:ext>
            </a:extLst>
          </p:cNvPr>
          <p:cNvSpPr txBox="1"/>
          <p:nvPr/>
        </p:nvSpPr>
        <p:spPr>
          <a:xfrm>
            <a:off x="2716933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36</a:t>
            </a:r>
          </a:p>
        </p:txBody>
      </p:sp>
      <p:sp>
        <p:nvSpPr>
          <p:cNvPr id="961" name="TextBox 960">
            <a:extLst>
              <a:ext uri="{FF2B5EF4-FFF2-40B4-BE49-F238E27FC236}">
                <a16:creationId xmlns:a16="http://schemas.microsoft.com/office/drawing/2014/main" xmlns="" id="{0D99DD3E-DEC9-41A1-A3B3-56C15939B3C6}"/>
              </a:ext>
            </a:extLst>
          </p:cNvPr>
          <p:cNvSpPr txBox="1"/>
          <p:nvPr/>
        </p:nvSpPr>
        <p:spPr>
          <a:xfrm>
            <a:off x="2888024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39</a:t>
            </a:r>
          </a:p>
        </p:txBody>
      </p:sp>
      <p:sp>
        <p:nvSpPr>
          <p:cNvPr id="962" name="TextBox 961">
            <a:extLst>
              <a:ext uri="{FF2B5EF4-FFF2-40B4-BE49-F238E27FC236}">
                <a16:creationId xmlns:a16="http://schemas.microsoft.com/office/drawing/2014/main" xmlns="" id="{45B5D6A1-2488-4C97-A189-28DFBBCB54F7}"/>
              </a:ext>
            </a:extLst>
          </p:cNvPr>
          <p:cNvSpPr txBox="1"/>
          <p:nvPr/>
        </p:nvSpPr>
        <p:spPr>
          <a:xfrm>
            <a:off x="3049589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42</a:t>
            </a:r>
          </a:p>
        </p:txBody>
      </p:sp>
      <p:sp>
        <p:nvSpPr>
          <p:cNvPr id="963" name="TextBox 962">
            <a:extLst>
              <a:ext uri="{FF2B5EF4-FFF2-40B4-BE49-F238E27FC236}">
                <a16:creationId xmlns:a16="http://schemas.microsoft.com/office/drawing/2014/main" xmlns="" id="{FE856A5E-4392-48FB-A4FE-4339DBEF459D}"/>
              </a:ext>
            </a:extLst>
          </p:cNvPr>
          <p:cNvSpPr txBox="1"/>
          <p:nvPr/>
        </p:nvSpPr>
        <p:spPr>
          <a:xfrm>
            <a:off x="3220680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45</a:t>
            </a:r>
          </a:p>
        </p:txBody>
      </p:sp>
      <p:sp>
        <p:nvSpPr>
          <p:cNvPr id="964" name="TextBox 963">
            <a:extLst>
              <a:ext uri="{FF2B5EF4-FFF2-40B4-BE49-F238E27FC236}">
                <a16:creationId xmlns:a16="http://schemas.microsoft.com/office/drawing/2014/main" xmlns="" id="{83EDBC3D-8FA4-48CB-AA75-F9A7A042B704}"/>
              </a:ext>
            </a:extLst>
          </p:cNvPr>
          <p:cNvSpPr txBox="1"/>
          <p:nvPr/>
        </p:nvSpPr>
        <p:spPr>
          <a:xfrm>
            <a:off x="3382245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48</a:t>
            </a:r>
          </a:p>
        </p:txBody>
      </p:sp>
      <p:sp>
        <p:nvSpPr>
          <p:cNvPr id="965" name="TextBox 964">
            <a:extLst>
              <a:ext uri="{FF2B5EF4-FFF2-40B4-BE49-F238E27FC236}">
                <a16:creationId xmlns:a16="http://schemas.microsoft.com/office/drawing/2014/main" xmlns="" id="{CF6F2003-19FD-4C0E-9620-D1BCDAD75188}"/>
              </a:ext>
            </a:extLst>
          </p:cNvPr>
          <p:cNvSpPr txBox="1"/>
          <p:nvPr/>
        </p:nvSpPr>
        <p:spPr>
          <a:xfrm>
            <a:off x="3553336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51</a:t>
            </a:r>
          </a:p>
        </p:txBody>
      </p:sp>
      <p:sp>
        <p:nvSpPr>
          <p:cNvPr id="966" name="TextBox 965">
            <a:extLst>
              <a:ext uri="{FF2B5EF4-FFF2-40B4-BE49-F238E27FC236}">
                <a16:creationId xmlns:a16="http://schemas.microsoft.com/office/drawing/2014/main" xmlns="" id="{7257CB47-6072-42FB-B9BE-14B9453EF3C1}"/>
              </a:ext>
            </a:extLst>
          </p:cNvPr>
          <p:cNvSpPr txBox="1"/>
          <p:nvPr/>
        </p:nvSpPr>
        <p:spPr>
          <a:xfrm>
            <a:off x="3710138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54</a:t>
            </a:r>
          </a:p>
        </p:txBody>
      </p:sp>
      <p:sp>
        <p:nvSpPr>
          <p:cNvPr id="967" name="TextBox 966">
            <a:extLst>
              <a:ext uri="{FF2B5EF4-FFF2-40B4-BE49-F238E27FC236}">
                <a16:creationId xmlns:a16="http://schemas.microsoft.com/office/drawing/2014/main" xmlns="" id="{934A9B25-90DF-4504-A913-05F8BCF0BDC1}"/>
              </a:ext>
            </a:extLst>
          </p:cNvPr>
          <p:cNvSpPr txBox="1"/>
          <p:nvPr/>
        </p:nvSpPr>
        <p:spPr>
          <a:xfrm>
            <a:off x="3885992" y="544162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57</a:t>
            </a:r>
          </a:p>
        </p:txBody>
      </p:sp>
      <p:cxnSp>
        <p:nvCxnSpPr>
          <p:cNvPr id="968" name="Straight Connector 967">
            <a:extLst>
              <a:ext uri="{FF2B5EF4-FFF2-40B4-BE49-F238E27FC236}">
                <a16:creationId xmlns:a16="http://schemas.microsoft.com/office/drawing/2014/main" xmlns="" id="{39B6D592-B473-40E8-B6DD-582B69367DBE}"/>
              </a:ext>
            </a:extLst>
          </p:cNvPr>
          <p:cNvCxnSpPr/>
          <p:nvPr/>
        </p:nvCxnSpPr>
        <p:spPr bwMode="auto">
          <a:xfrm rot="16200000" flipH="1">
            <a:off x="1216100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9" name="Straight Connector 968">
            <a:extLst>
              <a:ext uri="{FF2B5EF4-FFF2-40B4-BE49-F238E27FC236}">
                <a16:creationId xmlns:a16="http://schemas.microsoft.com/office/drawing/2014/main" xmlns="" id="{6284B58B-3507-46CB-A0FB-9A4963D6AA2D}"/>
              </a:ext>
            </a:extLst>
          </p:cNvPr>
          <p:cNvCxnSpPr/>
          <p:nvPr/>
        </p:nvCxnSpPr>
        <p:spPr bwMode="auto">
          <a:xfrm rot="16200000" flipH="1">
            <a:off x="1380496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0" name="Straight Connector 969">
            <a:extLst>
              <a:ext uri="{FF2B5EF4-FFF2-40B4-BE49-F238E27FC236}">
                <a16:creationId xmlns:a16="http://schemas.microsoft.com/office/drawing/2014/main" xmlns="" id="{3DC35D06-687F-43D6-8152-4E0756FE59CE}"/>
              </a:ext>
            </a:extLst>
          </p:cNvPr>
          <p:cNvCxnSpPr/>
          <p:nvPr/>
        </p:nvCxnSpPr>
        <p:spPr bwMode="auto">
          <a:xfrm rot="16200000" flipH="1">
            <a:off x="170928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1" name="Straight Connector 970">
            <a:extLst>
              <a:ext uri="{FF2B5EF4-FFF2-40B4-BE49-F238E27FC236}">
                <a16:creationId xmlns:a16="http://schemas.microsoft.com/office/drawing/2014/main" xmlns="" id="{46B1A5A5-5294-4E35-8520-137F105A1E91}"/>
              </a:ext>
            </a:extLst>
          </p:cNvPr>
          <p:cNvCxnSpPr/>
          <p:nvPr/>
        </p:nvCxnSpPr>
        <p:spPr bwMode="auto">
          <a:xfrm rot="16200000" flipH="1">
            <a:off x="1873683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2" name="Straight Connector 971">
            <a:extLst>
              <a:ext uri="{FF2B5EF4-FFF2-40B4-BE49-F238E27FC236}">
                <a16:creationId xmlns:a16="http://schemas.microsoft.com/office/drawing/2014/main" xmlns="" id="{598D08B8-8678-4419-A9A0-3A212EC950EB}"/>
              </a:ext>
            </a:extLst>
          </p:cNvPr>
          <p:cNvCxnSpPr/>
          <p:nvPr/>
        </p:nvCxnSpPr>
        <p:spPr bwMode="auto">
          <a:xfrm rot="16200000" flipH="1">
            <a:off x="2202473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3" name="Straight Connector 972">
            <a:extLst>
              <a:ext uri="{FF2B5EF4-FFF2-40B4-BE49-F238E27FC236}">
                <a16:creationId xmlns:a16="http://schemas.microsoft.com/office/drawing/2014/main" xmlns="" id="{B4FC30D9-3967-4BCB-B61B-E014C0D4AE9B}"/>
              </a:ext>
            </a:extLst>
          </p:cNvPr>
          <p:cNvCxnSpPr/>
          <p:nvPr/>
        </p:nvCxnSpPr>
        <p:spPr bwMode="auto">
          <a:xfrm rot="16200000" flipH="1">
            <a:off x="236686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4" name="Straight Connector 973">
            <a:extLst>
              <a:ext uri="{FF2B5EF4-FFF2-40B4-BE49-F238E27FC236}">
                <a16:creationId xmlns:a16="http://schemas.microsoft.com/office/drawing/2014/main" xmlns="" id="{4BD2C76B-7FE3-4699-94AC-8A12F2C240F8}"/>
              </a:ext>
            </a:extLst>
          </p:cNvPr>
          <p:cNvCxnSpPr/>
          <p:nvPr/>
        </p:nvCxnSpPr>
        <p:spPr bwMode="auto">
          <a:xfrm rot="16200000" flipH="1">
            <a:off x="2695658" y="5467578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5" name="Straight Connector 974">
            <a:extLst>
              <a:ext uri="{FF2B5EF4-FFF2-40B4-BE49-F238E27FC236}">
                <a16:creationId xmlns:a16="http://schemas.microsoft.com/office/drawing/2014/main" xmlns="" id="{C963F5D7-6192-492F-BE35-A5C90602B137}"/>
              </a:ext>
            </a:extLst>
          </p:cNvPr>
          <p:cNvCxnSpPr/>
          <p:nvPr/>
        </p:nvCxnSpPr>
        <p:spPr bwMode="auto">
          <a:xfrm rot="16200000" flipH="1">
            <a:off x="2860053" y="5467579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7" name="TextBox 976">
            <a:extLst>
              <a:ext uri="{FF2B5EF4-FFF2-40B4-BE49-F238E27FC236}">
                <a16:creationId xmlns:a16="http://schemas.microsoft.com/office/drawing/2014/main" xmlns="" id="{35F9FD44-876F-4831-AAD1-708CDDC22278}"/>
              </a:ext>
            </a:extLst>
          </p:cNvPr>
          <p:cNvSpPr txBox="1"/>
          <p:nvPr/>
        </p:nvSpPr>
        <p:spPr>
          <a:xfrm>
            <a:off x="1112893" y="5441627"/>
            <a:ext cx="2503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978" name="TextBox 977">
            <a:extLst>
              <a:ext uri="{FF2B5EF4-FFF2-40B4-BE49-F238E27FC236}">
                <a16:creationId xmlns:a16="http://schemas.microsoft.com/office/drawing/2014/main" xmlns="" id="{2FA52CC9-4696-4C65-A2A7-09C9C63E441C}"/>
              </a:ext>
            </a:extLst>
          </p:cNvPr>
          <p:cNvSpPr txBox="1"/>
          <p:nvPr/>
        </p:nvSpPr>
        <p:spPr>
          <a:xfrm>
            <a:off x="965581" y="5441627"/>
            <a:ext cx="2503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979" name="TextBox 978">
            <a:extLst>
              <a:ext uri="{FF2B5EF4-FFF2-40B4-BE49-F238E27FC236}">
                <a16:creationId xmlns:a16="http://schemas.microsoft.com/office/drawing/2014/main" xmlns="" id="{58027820-C1E7-4029-BB09-1896A9787C01}"/>
              </a:ext>
            </a:extLst>
          </p:cNvPr>
          <p:cNvSpPr txBox="1"/>
          <p:nvPr/>
        </p:nvSpPr>
        <p:spPr>
          <a:xfrm>
            <a:off x="783843" y="5441627"/>
            <a:ext cx="2503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980" name="TextBox 979">
            <a:extLst>
              <a:ext uri="{FF2B5EF4-FFF2-40B4-BE49-F238E27FC236}">
                <a16:creationId xmlns:a16="http://schemas.microsoft.com/office/drawing/2014/main" xmlns="" id="{6CAB3A5E-39CD-4AE4-8275-D56E247A721A}"/>
              </a:ext>
            </a:extLst>
          </p:cNvPr>
          <p:cNvSpPr txBox="1"/>
          <p:nvPr/>
        </p:nvSpPr>
        <p:spPr>
          <a:xfrm>
            <a:off x="1290077" y="5441627"/>
            <a:ext cx="2503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0" dirty="0">
                <a:solidFill>
                  <a:schemeClr val="bg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1001" name="TextBox 1000">
            <a:extLst>
              <a:ext uri="{FF2B5EF4-FFF2-40B4-BE49-F238E27FC236}">
                <a16:creationId xmlns:a16="http://schemas.microsoft.com/office/drawing/2014/main" xmlns="" id="{7DCBAECF-DDD8-48A5-99DB-B5DB380D6CD5}"/>
              </a:ext>
            </a:extLst>
          </p:cNvPr>
          <p:cNvSpPr txBox="1"/>
          <p:nvPr/>
        </p:nvSpPr>
        <p:spPr>
          <a:xfrm>
            <a:off x="502876" y="389698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bg1"/>
                </a:solidFill>
                <a:latin typeface="Calibri" panose="020F0502020204030204" pitchFamily="34" charset="0"/>
              </a:rPr>
              <a:t>80</a:t>
            </a:r>
          </a:p>
        </p:txBody>
      </p:sp>
      <p:cxnSp>
        <p:nvCxnSpPr>
          <p:cNvPr id="1002" name="Straight Connector 1001">
            <a:extLst>
              <a:ext uri="{FF2B5EF4-FFF2-40B4-BE49-F238E27FC236}">
                <a16:creationId xmlns:a16="http://schemas.microsoft.com/office/drawing/2014/main" xmlns="" id="{1D8EA406-89AF-4A07-85E9-A12D12E0F874}"/>
              </a:ext>
            </a:extLst>
          </p:cNvPr>
          <p:cNvCxnSpPr/>
          <p:nvPr/>
        </p:nvCxnSpPr>
        <p:spPr bwMode="auto">
          <a:xfrm flipH="1">
            <a:off x="848169" y="4061785"/>
            <a:ext cx="64008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03" name="TextBox 1002">
            <a:extLst>
              <a:ext uri="{FF2B5EF4-FFF2-40B4-BE49-F238E27FC236}">
                <a16:creationId xmlns:a16="http://schemas.microsoft.com/office/drawing/2014/main" xmlns="" id="{3751C98C-3090-4352-AD07-59A3313E178C}"/>
              </a:ext>
            </a:extLst>
          </p:cNvPr>
          <p:cNvSpPr txBox="1"/>
          <p:nvPr/>
        </p:nvSpPr>
        <p:spPr>
          <a:xfrm>
            <a:off x="3256820" y="3932186"/>
            <a:ext cx="1165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Olaparib</a:t>
            </a:r>
          </a:p>
        </p:txBody>
      </p:sp>
      <p:sp>
        <p:nvSpPr>
          <p:cNvPr id="1004" name="TextBox 1003">
            <a:extLst>
              <a:ext uri="{FF2B5EF4-FFF2-40B4-BE49-F238E27FC236}">
                <a16:creationId xmlns:a16="http://schemas.microsoft.com/office/drawing/2014/main" xmlns="" id="{2332CA3F-413E-4887-A299-B90CDA4530F6}"/>
              </a:ext>
            </a:extLst>
          </p:cNvPr>
          <p:cNvSpPr txBox="1"/>
          <p:nvPr/>
        </p:nvSpPr>
        <p:spPr>
          <a:xfrm>
            <a:off x="3361876" y="5103073"/>
            <a:ext cx="1165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Placebo</a:t>
            </a:r>
          </a:p>
        </p:txBody>
      </p:sp>
      <p:cxnSp>
        <p:nvCxnSpPr>
          <p:cNvPr id="1005" name="Straight Connector 1004">
            <a:extLst>
              <a:ext uri="{FF2B5EF4-FFF2-40B4-BE49-F238E27FC236}">
                <a16:creationId xmlns:a16="http://schemas.microsoft.com/office/drawing/2014/main" xmlns="" id="{4D3F9A62-1A79-4BB2-8B88-CF5D42B72CFD}"/>
              </a:ext>
            </a:extLst>
          </p:cNvPr>
          <p:cNvCxnSpPr>
            <a:cxnSpLocks/>
          </p:cNvCxnSpPr>
          <p:nvPr/>
        </p:nvCxnSpPr>
        <p:spPr bwMode="auto">
          <a:xfrm>
            <a:off x="954788" y="4565631"/>
            <a:ext cx="3141854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09" name="Freeform: Shape 1008">
            <a:extLst>
              <a:ext uri="{FF2B5EF4-FFF2-40B4-BE49-F238E27FC236}">
                <a16:creationId xmlns:a16="http://schemas.microsoft.com/office/drawing/2014/main" xmlns="" id="{C12828E8-FB7F-4B9F-AA85-3230A812C5B7}"/>
              </a:ext>
            </a:extLst>
          </p:cNvPr>
          <p:cNvSpPr/>
          <p:nvPr/>
        </p:nvSpPr>
        <p:spPr bwMode="auto">
          <a:xfrm>
            <a:off x="914400" y="3712369"/>
            <a:ext cx="2750344" cy="1428750"/>
          </a:xfrm>
          <a:custGeom>
            <a:avLst/>
            <a:gdLst>
              <a:gd name="connsiteX0" fmla="*/ 2750344 w 2750344"/>
              <a:gd name="connsiteY0" fmla="*/ 1428750 h 1428750"/>
              <a:gd name="connsiteX1" fmla="*/ 2628900 w 2750344"/>
              <a:gd name="connsiteY1" fmla="*/ 1428750 h 1428750"/>
              <a:gd name="connsiteX2" fmla="*/ 2628900 w 2750344"/>
              <a:gd name="connsiteY2" fmla="*/ 1119187 h 1428750"/>
              <a:gd name="connsiteX3" fmla="*/ 1683544 w 2750344"/>
              <a:gd name="connsiteY3" fmla="*/ 1119187 h 1428750"/>
              <a:gd name="connsiteX4" fmla="*/ 1683544 w 2750344"/>
              <a:gd name="connsiteY4" fmla="*/ 1085850 h 1428750"/>
              <a:gd name="connsiteX5" fmla="*/ 1521619 w 2750344"/>
              <a:gd name="connsiteY5" fmla="*/ 1085850 h 1428750"/>
              <a:gd name="connsiteX6" fmla="*/ 1521619 w 2750344"/>
              <a:gd name="connsiteY6" fmla="*/ 1062037 h 1428750"/>
              <a:gd name="connsiteX7" fmla="*/ 1359694 w 2750344"/>
              <a:gd name="connsiteY7" fmla="*/ 1062037 h 1428750"/>
              <a:gd name="connsiteX8" fmla="*/ 1359694 w 2750344"/>
              <a:gd name="connsiteY8" fmla="*/ 1023937 h 1428750"/>
              <a:gd name="connsiteX9" fmla="*/ 1107281 w 2750344"/>
              <a:gd name="connsiteY9" fmla="*/ 1023937 h 1428750"/>
              <a:gd name="connsiteX10" fmla="*/ 1107281 w 2750344"/>
              <a:gd name="connsiteY10" fmla="*/ 1002506 h 1428750"/>
              <a:gd name="connsiteX11" fmla="*/ 1052513 w 2750344"/>
              <a:gd name="connsiteY11" fmla="*/ 1002506 h 1428750"/>
              <a:gd name="connsiteX12" fmla="*/ 1052513 w 2750344"/>
              <a:gd name="connsiteY12" fmla="*/ 983456 h 1428750"/>
              <a:gd name="connsiteX13" fmla="*/ 902494 w 2750344"/>
              <a:gd name="connsiteY13" fmla="*/ 983456 h 1428750"/>
              <a:gd name="connsiteX14" fmla="*/ 902494 w 2750344"/>
              <a:gd name="connsiteY14" fmla="*/ 890587 h 1428750"/>
              <a:gd name="connsiteX15" fmla="*/ 821531 w 2750344"/>
              <a:gd name="connsiteY15" fmla="*/ 890587 h 1428750"/>
              <a:gd name="connsiteX16" fmla="*/ 821531 w 2750344"/>
              <a:gd name="connsiteY16" fmla="*/ 873919 h 1428750"/>
              <a:gd name="connsiteX17" fmla="*/ 757238 w 2750344"/>
              <a:gd name="connsiteY17" fmla="*/ 873919 h 1428750"/>
              <a:gd name="connsiteX18" fmla="*/ 757238 w 2750344"/>
              <a:gd name="connsiteY18" fmla="*/ 792956 h 1428750"/>
              <a:gd name="connsiteX19" fmla="*/ 631031 w 2750344"/>
              <a:gd name="connsiteY19" fmla="*/ 792956 h 1428750"/>
              <a:gd name="connsiteX20" fmla="*/ 631031 w 2750344"/>
              <a:gd name="connsiteY20" fmla="*/ 769144 h 1428750"/>
              <a:gd name="connsiteX21" fmla="*/ 600075 w 2750344"/>
              <a:gd name="connsiteY21" fmla="*/ 769144 h 1428750"/>
              <a:gd name="connsiteX22" fmla="*/ 600075 w 2750344"/>
              <a:gd name="connsiteY22" fmla="*/ 628650 h 1428750"/>
              <a:gd name="connsiteX23" fmla="*/ 526256 w 2750344"/>
              <a:gd name="connsiteY23" fmla="*/ 628650 h 1428750"/>
              <a:gd name="connsiteX24" fmla="*/ 526256 w 2750344"/>
              <a:gd name="connsiteY24" fmla="*/ 604837 h 1428750"/>
              <a:gd name="connsiteX25" fmla="*/ 500063 w 2750344"/>
              <a:gd name="connsiteY25" fmla="*/ 604837 h 1428750"/>
              <a:gd name="connsiteX26" fmla="*/ 500063 w 2750344"/>
              <a:gd name="connsiteY26" fmla="*/ 592931 h 1428750"/>
              <a:gd name="connsiteX27" fmla="*/ 469106 w 2750344"/>
              <a:gd name="connsiteY27" fmla="*/ 592931 h 1428750"/>
              <a:gd name="connsiteX28" fmla="*/ 469106 w 2750344"/>
              <a:gd name="connsiteY28" fmla="*/ 566737 h 1428750"/>
              <a:gd name="connsiteX29" fmla="*/ 454819 w 2750344"/>
              <a:gd name="connsiteY29" fmla="*/ 566737 h 1428750"/>
              <a:gd name="connsiteX30" fmla="*/ 454819 w 2750344"/>
              <a:gd name="connsiteY30" fmla="*/ 538162 h 1428750"/>
              <a:gd name="connsiteX31" fmla="*/ 454819 w 2750344"/>
              <a:gd name="connsiteY31" fmla="*/ 538162 h 1428750"/>
              <a:gd name="connsiteX32" fmla="*/ 454819 w 2750344"/>
              <a:gd name="connsiteY32" fmla="*/ 402431 h 1428750"/>
              <a:gd name="connsiteX33" fmla="*/ 409575 w 2750344"/>
              <a:gd name="connsiteY33" fmla="*/ 402431 h 1428750"/>
              <a:gd name="connsiteX34" fmla="*/ 409575 w 2750344"/>
              <a:gd name="connsiteY34" fmla="*/ 373856 h 1428750"/>
              <a:gd name="connsiteX35" fmla="*/ 397669 w 2750344"/>
              <a:gd name="connsiteY35" fmla="*/ 373856 h 1428750"/>
              <a:gd name="connsiteX36" fmla="*/ 397669 w 2750344"/>
              <a:gd name="connsiteY36" fmla="*/ 352425 h 1428750"/>
              <a:gd name="connsiteX37" fmla="*/ 302419 w 2750344"/>
              <a:gd name="connsiteY37" fmla="*/ 352425 h 1428750"/>
              <a:gd name="connsiteX38" fmla="*/ 302419 w 2750344"/>
              <a:gd name="connsiteY38" fmla="*/ 309562 h 1428750"/>
              <a:gd name="connsiteX39" fmla="*/ 292894 w 2750344"/>
              <a:gd name="connsiteY39" fmla="*/ 309562 h 1428750"/>
              <a:gd name="connsiteX40" fmla="*/ 292894 w 2750344"/>
              <a:gd name="connsiteY40" fmla="*/ 254794 h 1428750"/>
              <a:gd name="connsiteX41" fmla="*/ 278606 w 2750344"/>
              <a:gd name="connsiteY41" fmla="*/ 254794 h 1428750"/>
              <a:gd name="connsiteX42" fmla="*/ 278606 w 2750344"/>
              <a:gd name="connsiteY42" fmla="*/ 228600 h 1428750"/>
              <a:gd name="connsiteX43" fmla="*/ 247650 w 2750344"/>
              <a:gd name="connsiteY43" fmla="*/ 228600 h 1428750"/>
              <a:gd name="connsiteX44" fmla="*/ 247650 w 2750344"/>
              <a:gd name="connsiteY44" fmla="*/ 204787 h 1428750"/>
              <a:gd name="connsiteX45" fmla="*/ 219075 w 2750344"/>
              <a:gd name="connsiteY45" fmla="*/ 204787 h 1428750"/>
              <a:gd name="connsiteX46" fmla="*/ 219075 w 2750344"/>
              <a:gd name="connsiteY46" fmla="*/ 190500 h 1428750"/>
              <a:gd name="connsiteX47" fmla="*/ 200025 w 2750344"/>
              <a:gd name="connsiteY47" fmla="*/ 190500 h 1428750"/>
              <a:gd name="connsiteX48" fmla="*/ 200025 w 2750344"/>
              <a:gd name="connsiteY48" fmla="*/ 180975 h 1428750"/>
              <a:gd name="connsiteX49" fmla="*/ 147638 w 2750344"/>
              <a:gd name="connsiteY49" fmla="*/ 180975 h 1428750"/>
              <a:gd name="connsiteX50" fmla="*/ 147638 w 2750344"/>
              <a:gd name="connsiteY50" fmla="*/ 107156 h 1428750"/>
              <a:gd name="connsiteX51" fmla="*/ 135731 w 2750344"/>
              <a:gd name="connsiteY51" fmla="*/ 107156 h 1428750"/>
              <a:gd name="connsiteX52" fmla="*/ 135731 w 2750344"/>
              <a:gd name="connsiteY52" fmla="*/ 0 h 1428750"/>
              <a:gd name="connsiteX53" fmla="*/ 0 w 2750344"/>
              <a:gd name="connsiteY53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50344" h="1428750">
                <a:moveTo>
                  <a:pt x="2750344" y="1428750"/>
                </a:moveTo>
                <a:lnTo>
                  <a:pt x="2628900" y="1428750"/>
                </a:lnTo>
                <a:lnTo>
                  <a:pt x="2628900" y="1119187"/>
                </a:lnTo>
                <a:lnTo>
                  <a:pt x="1683544" y="1119187"/>
                </a:lnTo>
                <a:lnTo>
                  <a:pt x="1683544" y="1085850"/>
                </a:lnTo>
                <a:lnTo>
                  <a:pt x="1521619" y="1085850"/>
                </a:lnTo>
                <a:lnTo>
                  <a:pt x="1521619" y="1062037"/>
                </a:lnTo>
                <a:lnTo>
                  <a:pt x="1359694" y="1062037"/>
                </a:lnTo>
                <a:lnTo>
                  <a:pt x="1359694" y="1023937"/>
                </a:lnTo>
                <a:lnTo>
                  <a:pt x="1107281" y="1023937"/>
                </a:lnTo>
                <a:lnTo>
                  <a:pt x="1107281" y="1002506"/>
                </a:lnTo>
                <a:lnTo>
                  <a:pt x="1052513" y="1002506"/>
                </a:lnTo>
                <a:lnTo>
                  <a:pt x="1052513" y="983456"/>
                </a:lnTo>
                <a:lnTo>
                  <a:pt x="902494" y="983456"/>
                </a:lnTo>
                <a:lnTo>
                  <a:pt x="902494" y="890587"/>
                </a:lnTo>
                <a:lnTo>
                  <a:pt x="821531" y="890587"/>
                </a:lnTo>
                <a:lnTo>
                  <a:pt x="821531" y="873919"/>
                </a:lnTo>
                <a:lnTo>
                  <a:pt x="757238" y="873919"/>
                </a:lnTo>
                <a:lnTo>
                  <a:pt x="757238" y="792956"/>
                </a:lnTo>
                <a:lnTo>
                  <a:pt x="631031" y="792956"/>
                </a:lnTo>
                <a:lnTo>
                  <a:pt x="631031" y="769144"/>
                </a:lnTo>
                <a:lnTo>
                  <a:pt x="600075" y="769144"/>
                </a:lnTo>
                <a:lnTo>
                  <a:pt x="600075" y="628650"/>
                </a:lnTo>
                <a:lnTo>
                  <a:pt x="526256" y="628650"/>
                </a:lnTo>
                <a:lnTo>
                  <a:pt x="526256" y="604837"/>
                </a:lnTo>
                <a:lnTo>
                  <a:pt x="500063" y="604837"/>
                </a:lnTo>
                <a:lnTo>
                  <a:pt x="500063" y="592931"/>
                </a:lnTo>
                <a:lnTo>
                  <a:pt x="469106" y="592931"/>
                </a:lnTo>
                <a:lnTo>
                  <a:pt x="469106" y="566737"/>
                </a:lnTo>
                <a:lnTo>
                  <a:pt x="454819" y="566737"/>
                </a:lnTo>
                <a:lnTo>
                  <a:pt x="454819" y="538162"/>
                </a:lnTo>
                <a:lnTo>
                  <a:pt x="454819" y="538162"/>
                </a:lnTo>
                <a:lnTo>
                  <a:pt x="454819" y="402431"/>
                </a:lnTo>
                <a:lnTo>
                  <a:pt x="409575" y="402431"/>
                </a:lnTo>
                <a:lnTo>
                  <a:pt x="409575" y="373856"/>
                </a:lnTo>
                <a:lnTo>
                  <a:pt x="397669" y="373856"/>
                </a:lnTo>
                <a:lnTo>
                  <a:pt x="397669" y="352425"/>
                </a:lnTo>
                <a:lnTo>
                  <a:pt x="302419" y="352425"/>
                </a:lnTo>
                <a:lnTo>
                  <a:pt x="302419" y="309562"/>
                </a:lnTo>
                <a:lnTo>
                  <a:pt x="292894" y="309562"/>
                </a:lnTo>
                <a:lnTo>
                  <a:pt x="292894" y="254794"/>
                </a:lnTo>
                <a:lnTo>
                  <a:pt x="278606" y="254794"/>
                </a:lnTo>
                <a:lnTo>
                  <a:pt x="278606" y="228600"/>
                </a:lnTo>
                <a:lnTo>
                  <a:pt x="247650" y="228600"/>
                </a:lnTo>
                <a:lnTo>
                  <a:pt x="247650" y="204787"/>
                </a:lnTo>
                <a:lnTo>
                  <a:pt x="219075" y="204787"/>
                </a:lnTo>
                <a:lnTo>
                  <a:pt x="219075" y="190500"/>
                </a:lnTo>
                <a:lnTo>
                  <a:pt x="200025" y="190500"/>
                </a:lnTo>
                <a:lnTo>
                  <a:pt x="200025" y="180975"/>
                </a:lnTo>
                <a:lnTo>
                  <a:pt x="147638" y="180975"/>
                </a:lnTo>
                <a:lnTo>
                  <a:pt x="147638" y="107156"/>
                </a:lnTo>
                <a:lnTo>
                  <a:pt x="135731" y="107156"/>
                </a:lnTo>
                <a:lnTo>
                  <a:pt x="135731" y="0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2">
                <a:lumMod val="90000"/>
              </a:schemeClr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14" name="Group 1013">
            <a:extLst>
              <a:ext uri="{FF2B5EF4-FFF2-40B4-BE49-F238E27FC236}">
                <a16:creationId xmlns:a16="http://schemas.microsoft.com/office/drawing/2014/main" xmlns="" id="{15636884-DDF0-4539-B4C3-27767E1C1160}"/>
              </a:ext>
            </a:extLst>
          </p:cNvPr>
          <p:cNvGrpSpPr/>
          <p:nvPr/>
        </p:nvGrpSpPr>
        <p:grpSpPr>
          <a:xfrm>
            <a:off x="919163" y="3714750"/>
            <a:ext cx="2897981" cy="640556"/>
            <a:chOff x="919163" y="3714750"/>
            <a:chExt cx="2897981" cy="640556"/>
          </a:xfrm>
        </p:grpSpPr>
        <p:sp>
          <p:nvSpPr>
            <p:cNvPr id="1010" name="Freeform: Shape 1009">
              <a:extLst>
                <a:ext uri="{FF2B5EF4-FFF2-40B4-BE49-F238E27FC236}">
                  <a16:creationId xmlns:a16="http://schemas.microsoft.com/office/drawing/2014/main" xmlns="" id="{77454B26-8089-454E-AEAF-360E150F496D}"/>
                </a:ext>
              </a:extLst>
            </p:cNvPr>
            <p:cNvSpPr/>
            <p:nvPr/>
          </p:nvSpPr>
          <p:spPr bwMode="auto">
            <a:xfrm>
              <a:off x="2714625" y="4207669"/>
              <a:ext cx="1102519" cy="147637"/>
            </a:xfrm>
            <a:custGeom>
              <a:avLst/>
              <a:gdLst>
                <a:gd name="connsiteX0" fmla="*/ 1102519 w 1102519"/>
                <a:gd name="connsiteY0" fmla="*/ 147637 h 147637"/>
                <a:gd name="connsiteX1" fmla="*/ 778669 w 1102519"/>
                <a:gd name="connsiteY1" fmla="*/ 147637 h 147637"/>
                <a:gd name="connsiteX2" fmla="*/ 778669 w 1102519"/>
                <a:gd name="connsiteY2" fmla="*/ 104775 h 147637"/>
                <a:gd name="connsiteX3" fmla="*/ 350044 w 1102519"/>
                <a:gd name="connsiteY3" fmla="*/ 104775 h 147637"/>
                <a:gd name="connsiteX4" fmla="*/ 350044 w 1102519"/>
                <a:gd name="connsiteY4" fmla="*/ 92869 h 147637"/>
                <a:gd name="connsiteX5" fmla="*/ 307181 w 1102519"/>
                <a:gd name="connsiteY5" fmla="*/ 92869 h 147637"/>
                <a:gd name="connsiteX6" fmla="*/ 307181 w 1102519"/>
                <a:gd name="connsiteY6" fmla="*/ 54769 h 147637"/>
                <a:gd name="connsiteX7" fmla="*/ 185738 w 1102519"/>
                <a:gd name="connsiteY7" fmla="*/ 54769 h 147637"/>
                <a:gd name="connsiteX8" fmla="*/ 185738 w 1102519"/>
                <a:gd name="connsiteY8" fmla="*/ 45244 h 147637"/>
                <a:gd name="connsiteX9" fmla="*/ 130969 w 1102519"/>
                <a:gd name="connsiteY9" fmla="*/ 45244 h 147637"/>
                <a:gd name="connsiteX10" fmla="*/ 123825 w 1102519"/>
                <a:gd name="connsiteY10" fmla="*/ 38100 h 147637"/>
                <a:gd name="connsiteX11" fmla="*/ 45244 w 1102519"/>
                <a:gd name="connsiteY11" fmla="*/ 38100 h 147637"/>
                <a:gd name="connsiteX12" fmla="*/ 45244 w 1102519"/>
                <a:gd name="connsiteY12" fmla="*/ 0 h 147637"/>
                <a:gd name="connsiteX13" fmla="*/ 0 w 1102519"/>
                <a:gd name="connsiteY13" fmla="*/ 0 h 147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02519" h="147637">
                  <a:moveTo>
                    <a:pt x="1102519" y="147637"/>
                  </a:moveTo>
                  <a:lnTo>
                    <a:pt x="778669" y="147637"/>
                  </a:lnTo>
                  <a:lnTo>
                    <a:pt x="778669" y="104775"/>
                  </a:lnTo>
                  <a:lnTo>
                    <a:pt x="350044" y="104775"/>
                  </a:lnTo>
                  <a:lnTo>
                    <a:pt x="350044" y="92869"/>
                  </a:lnTo>
                  <a:lnTo>
                    <a:pt x="307181" y="92869"/>
                  </a:lnTo>
                  <a:lnTo>
                    <a:pt x="307181" y="54769"/>
                  </a:lnTo>
                  <a:lnTo>
                    <a:pt x="185738" y="54769"/>
                  </a:lnTo>
                  <a:lnTo>
                    <a:pt x="185738" y="45244"/>
                  </a:lnTo>
                  <a:lnTo>
                    <a:pt x="130969" y="45244"/>
                  </a:lnTo>
                  <a:lnTo>
                    <a:pt x="123825" y="38100"/>
                  </a:lnTo>
                  <a:lnTo>
                    <a:pt x="45244" y="38100"/>
                  </a:lnTo>
                  <a:lnTo>
                    <a:pt x="4524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2" name="Freeform: Shape 1011">
              <a:extLst>
                <a:ext uri="{FF2B5EF4-FFF2-40B4-BE49-F238E27FC236}">
                  <a16:creationId xmlns:a16="http://schemas.microsoft.com/office/drawing/2014/main" xmlns="" id="{1D5F4D2E-ACBA-411F-B38D-A45D37B8DEA5}"/>
                </a:ext>
              </a:extLst>
            </p:cNvPr>
            <p:cNvSpPr/>
            <p:nvPr/>
          </p:nvSpPr>
          <p:spPr bwMode="auto">
            <a:xfrm>
              <a:off x="919163" y="3714750"/>
              <a:ext cx="664368" cy="185738"/>
            </a:xfrm>
            <a:custGeom>
              <a:avLst/>
              <a:gdLst>
                <a:gd name="connsiteX0" fmla="*/ 0 w 664368"/>
                <a:gd name="connsiteY0" fmla="*/ 0 h 185738"/>
                <a:gd name="connsiteX1" fmla="*/ 135731 w 664368"/>
                <a:gd name="connsiteY1" fmla="*/ 0 h 185738"/>
                <a:gd name="connsiteX2" fmla="*/ 135731 w 664368"/>
                <a:gd name="connsiteY2" fmla="*/ 38100 h 185738"/>
                <a:gd name="connsiteX3" fmla="*/ 228600 w 664368"/>
                <a:gd name="connsiteY3" fmla="*/ 38100 h 185738"/>
                <a:gd name="connsiteX4" fmla="*/ 228600 w 664368"/>
                <a:gd name="connsiteY4" fmla="*/ 47625 h 185738"/>
                <a:gd name="connsiteX5" fmla="*/ 292893 w 664368"/>
                <a:gd name="connsiteY5" fmla="*/ 47625 h 185738"/>
                <a:gd name="connsiteX6" fmla="*/ 292893 w 664368"/>
                <a:gd name="connsiteY6" fmla="*/ 71438 h 185738"/>
                <a:gd name="connsiteX7" fmla="*/ 302418 w 664368"/>
                <a:gd name="connsiteY7" fmla="*/ 71438 h 185738"/>
                <a:gd name="connsiteX8" fmla="*/ 302418 w 664368"/>
                <a:gd name="connsiteY8" fmla="*/ 90488 h 185738"/>
                <a:gd name="connsiteX9" fmla="*/ 440531 w 664368"/>
                <a:gd name="connsiteY9" fmla="*/ 90488 h 185738"/>
                <a:gd name="connsiteX10" fmla="*/ 440531 w 664368"/>
                <a:gd name="connsiteY10" fmla="*/ 128588 h 185738"/>
                <a:gd name="connsiteX11" fmla="*/ 573881 w 664368"/>
                <a:gd name="connsiteY11" fmla="*/ 128588 h 185738"/>
                <a:gd name="connsiteX12" fmla="*/ 573881 w 664368"/>
                <a:gd name="connsiteY12" fmla="*/ 145256 h 185738"/>
                <a:gd name="connsiteX13" fmla="*/ 611981 w 664368"/>
                <a:gd name="connsiteY13" fmla="*/ 145256 h 185738"/>
                <a:gd name="connsiteX14" fmla="*/ 611981 w 664368"/>
                <a:gd name="connsiteY14" fmla="*/ 166688 h 185738"/>
                <a:gd name="connsiteX15" fmla="*/ 642937 w 664368"/>
                <a:gd name="connsiteY15" fmla="*/ 166688 h 185738"/>
                <a:gd name="connsiteX16" fmla="*/ 642937 w 664368"/>
                <a:gd name="connsiteY16" fmla="*/ 178594 h 185738"/>
                <a:gd name="connsiteX17" fmla="*/ 664368 w 664368"/>
                <a:gd name="connsiteY17" fmla="*/ 178594 h 185738"/>
                <a:gd name="connsiteX18" fmla="*/ 664368 w 664368"/>
                <a:gd name="connsiteY18" fmla="*/ 185738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64368" h="185738">
                  <a:moveTo>
                    <a:pt x="0" y="0"/>
                  </a:moveTo>
                  <a:lnTo>
                    <a:pt x="135731" y="0"/>
                  </a:lnTo>
                  <a:lnTo>
                    <a:pt x="135731" y="38100"/>
                  </a:lnTo>
                  <a:lnTo>
                    <a:pt x="228600" y="38100"/>
                  </a:lnTo>
                  <a:lnTo>
                    <a:pt x="228600" y="47625"/>
                  </a:lnTo>
                  <a:lnTo>
                    <a:pt x="292893" y="47625"/>
                  </a:lnTo>
                  <a:lnTo>
                    <a:pt x="292893" y="71438"/>
                  </a:lnTo>
                  <a:lnTo>
                    <a:pt x="302418" y="71438"/>
                  </a:lnTo>
                  <a:lnTo>
                    <a:pt x="302418" y="90488"/>
                  </a:lnTo>
                  <a:lnTo>
                    <a:pt x="440531" y="90488"/>
                  </a:lnTo>
                  <a:lnTo>
                    <a:pt x="440531" y="128588"/>
                  </a:lnTo>
                  <a:lnTo>
                    <a:pt x="573881" y="128588"/>
                  </a:lnTo>
                  <a:lnTo>
                    <a:pt x="573881" y="145256"/>
                  </a:lnTo>
                  <a:lnTo>
                    <a:pt x="611981" y="145256"/>
                  </a:lnTo>
                  <a:lnTo>
                    <a:pt x="611981" y="166688"/>
                  </a:lnTo>
                  <a:lnTo>
                    <a:pt x="642937" y="166688"/>
                  </a:lnTo>
                  <a:lnTo>
                    <a:pt x="642937" y="178594"/>
                  </a:lnTo>
                  <a:lnTo>
                    <a:pt x="664368" y="178594"/>
                  </a:lnTo>
                  <a:lnTo>
                    <a:pt x="664368" y="185738"/>
                  </a:lnTo>
                </a:path>
              </a:pathLst>
            </a:custGeom>
            <a:noFill/>
            <a:ln w="28575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3" name="Freeform: Shape 1012">
              <a:extLst>
                <a:ext uri="{FF2B5EF4-FFF2-40B4-BE49-F238E27FC236}">
                  <a16:creationId xmlns:a16="http://schemas.microsoft.com/office/drawing/2014/main" xmlns="" id="{E3C1D954-2D53-4898-A99D-9CFAD23EDE2A}"/>
                </a:ext>
              </a:extLst>
            </p:cNvPr>
            <p:cNvSpPr/>
            <p:nvPr/>
          </p:nvSpPr>
          <p:spPr bwMode="auto">
            <a:xfrm>
              <a:off x="1578769" y="3900488"/>
              <a:ext cx="1150144" cy="311943"/>
            </a:xfrm>
            <a:custGeom>
              <a:avLst/>
              <a:gdLst>
                <a:gd name="connsiteX0" fmla="*/ 0 w 1150144"/>
                <a:gd name="connsiteY0" fmla="*/ 0 h 311943"/>
                <a:gd name="connsiteX1" fmla="*/ 71437 w 1150144"/>
                <a:gd name="connsiteY1" fmla="*/ 0 h 311943"/>
                <a:gd name="connsiteX2" fmla="*/ 71437 w 1150144"/>
                <a:gd name="connsiteY2" fmla="*/ 28575 h 311943"/>
                <a:gd name="connsiteX3" fmla="*/ 228600 w 1150144"/>
                <a:gd name="connsiteY3" fmla="*/ 28575 h 311943"/>
                <a:gd name="connsiteX4" fmla="*/ 228600 w 1150144"/>
                <a:gd name="connsiteY4" fmla="*/ 61912 h 311943"/>
                <a:gd name="connsiteX5" fmla="*/ 330994 w 1150144"/>
                <a:gd name="connsiteY5" fmla="*/ 61912 h 311943"/>
                <a:gd name="connsiteX6" fmla="*/ 330994 w 1150144"/>
                <a:gd name="connsiteY6" fmla="*/ 76200 h 311943"/>
                <a:gd name="connsiteX7" fmla="*/ 361950 w 1150144"/>
                <a:gd name="connsiteY7" fmla="*/ 76200 h 311943"/>
                <a:gd name="connsiteX8" fmla="*/ 361950 w 1150144"/>
                <a:gd name="connsiteY8" fmla="*/ 92868 h 311943"/>
                <a:gd name="connsiteX9" fmla="*/ 385762 w 1150144"/>
                <a:gd name="connsiteY9" fmla="*/ 92868 h 311943"/>
                <a:gd name="connsiteX10" fmla="*/ 385762 w 1150144"/>
                <a:gd name="connsiteY10" fmla="*/ 92868 h 311943"/>
                <a:gd name="connsiteX11" fmla="*/ 400050 w 1150144"/>
                <a:gd name="connsiteY11" fmla="*/ 107156 h 311943"/>
                <a:gd name="connsiteX12" fmla="*/ 400050 w 1150144"/>
                <a:gd name="connsiteY12" fmla="*/ 130968 h 311943"/>
                <a:gd name="connsiteX13" fmla="*/ 461962 w 1150144"/>
                <a:gd name="connsiteY13" fmla="*/ 130968 h 311943"/>
                <a:gd name="connsiteX14" fmla="*/ 469106 w 1150144"/>
                <a:gd name="connsiteY14" fmla="*/ 138112 h 311943"/>
                <a:gd name="connsiteX15" fmla="*/ 540544 w 1150144"/>
                <a:gd name="connsiteY15" fmla="*/ 138112 h 311943"/>
                <a:gd name="connsiteX16" fmla="*/ 540544 w 1150144"/>
                <a:gd name="connsiteY16" fmla="*/ 161925 h 311943"/>
                <a:gd name="connsiteX17" fmla="*/ 571500 w 1150144"/>
                <a:gd name="connsiteY17" fmla="*/ 161925 h 311943"/>
                <a:gd name="connsiteX18" fmla="*/ 571500 w 1150144"/>
                <a:gd name="connsiteY18" fmla="*/ 185737 h 311943"/>
                <a:gd name="connsiteX19" fmla="*/ 683419 w 1150144"/>
                <a:gd name="connsiteY19" fmla="*/ 185737 h 311943"/>
                <a:gd name="connsiteX20" fmla="*/ 690562 w 1150144"/>
                <a:gd name="connsiteY20" fmla="*/ 192880 h 311943"/>
                <a:gd name="connsiteX21" fmla="*/ 714375 w 1150144"/>
                <a:gd name="connsiteY21" fmla="*/ 192880 h 311943"/>
                <a:gd name="connsiteX22" fmla="*/ 714375 w 1150144"/>
                <a:gd name="connsiteY22" fmla="*/ 207168 h 311943"/>
                <a:gd name="connsiteX23" fmla="*/ 833437 w 1150144"/>
                <a:gd name="connsiteY23" fmla="*/ 207168 h 311943"/>
                <a:gd name="connsiteX24" fmla="*/ 833437 w 1150144"/>
                <a:gd name="connsiteY24" fmla="*/ 233362 h 311943"/>
                <a:gd name="connsiteX25" fmla="*/ 862012 w 1150144"/>
                <a:gd name="connsiteY25" fmla="*/ 233362 h 311943"/>
                <a:gd name="connsiteX26" fmla="*/ 862012 w 1150144"/>
                <a:gd name="connsiteY26" fmla="*/ 261937 h 311943"/>
                <a:gd name="connsiteX27" fmla="*/ 902494 w 1150144"/>
                <a:gd name="connsiteY27" fmla="*/ 261937 h 311943"/>
                <a:gd name="connsiteX28" fmla="*/ 902494 w 1150144"/>
                <a:gd name="connsiteY28" fmla="*/ 285750 h 311943"/>
                <a:gd name="connsiteX29" fmla="*/ 945356 w 1150144"/>
                <a:gd name="connsiteY29" fmla="*/ 285750 h 311943"/>
                <a:gd name="connsiteX30" fmla="*/ 945356 w 1150144"/>
                <a:gd name="connsiteY30" fmla="*/ 292893 h 311943"/>
                <a:gd name="connsiteX31" fmla="*/ 1066800 w 1150144"/>
                <a:gd name="connsiteY31" fmla="*/ 292893 h 311943"/>
                <a:gd name="connsiteX32" fmla="*/ 1066800 w 1150144"/>
                <a:gd name="connsiteY32" fmla="*/ 311943 h 311943"/>
                <a:gd name="connsiteX33" fmla="*/ 1150144 w 1150144"/>
                <a:gd name="connsiteY33" fmla="*/ 311943 h 311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150144" h="311943">
                  <a:moveTo>
                    <a:pt x="0" y="0"/>
                  </a:moveTo>
                  <a:lnTo>
                    <a:pt x="71437" y="0"/>
                  </a:lnTo>
                  <a:lnTo>
                    <a:pt x="71437" y="28575"/>
                  </a:lnTo>
                  <a:lnTo>
                    <a:pt x="228600" y="28575"/>
                  </a:lnTo>
                  <a:lnTo>
                    <a:pt x="228600" y="61912"/>
                  </a:lnTo>
                  <a:lnTo>
                    <a:pt x="330994" y="61912"/>
                  </a:lnTo>
                  <a:lnTo>
                    <a:pt x="330994" y="76200"/>
                  </a:lnTo>
                  <a:lnTo>
                    <a:pt x="361950" y="76200"/>
                  </a:lnTo>
                  <a:lnTo>
                    <a:pt x="361950" y="92868"/>
                  </a:lnTo>
                  <a:lnTo>
                    <a:pt x="385762" y="92868"/>
                  </a:lnTo>
                  <a:lnTo>
                    <a:pt x="385762" y="92868"/>
                  </a:lnTo>
                  <a:lnTo>
                    <a:pt x="400050" y="107156"/>
                  </a:lnTo>
                  <a:lnTo>
                    <a:pt x="400050" y="130968"/>
                  </a:lnTo>
                  <a:lnTo>
                    <a:pt x="461962" y="130968"/>
                  </a:lnTo>
                  <a:lnTo>
                    <a:pt x="469106" y="138112"/>
                  </a:lnTo>
                  <a:lnTo>
                    <a:pt x="540544" y="138112"/>
                  </a:lnTo>
                  <a:lnTo>
                    <a:pt x="540544" y="161925"/>
                  </a:lnTo>
                  <a:lnTo>
                    <a:pt x="571500" y="161925"/>
                  </a:lnTo>
                  <a:lnTo>
                    <a:pt x="571500" y="185737"/>
                  </a:lnTo>
                  <a:lnTo>
                    <a:pt x="683419" y="185737"/>
                  </a:lnTo>
                  <a:lnTo>
                    <a:pt x="690562" y="192880"/>
                  </a:lnTo>
                  <a:lnTo>
                    <a:pt x="714375" y="192880"/>
                  </a:lnTo>
                  <a:lnTo>
                    <a:pt x="714375" y="207168"/>
                  </a:lnTo>
                  <a:lnTo>
                    <a:pt x="833437" y="207168"/>
                  </a:lnTo>
                  <a:lnTo>
                    <a:pt x="833437" y="233362"/>
                  </a:lnTo>
                  <a:lnTo>
                    <a:pt x="862012" y="233362"/>
                  </a:lnTo>
                  <a:lnTo>
                    <a:pt x="862012" y="261937"/>
                  </a:lnTo>
                  <a:lnTo>
                    <a:pt x="902494" y="261937"/>
                  </a:lnTo>
                  <a:lnTo>
                    <a:pt x="902494" y="285750"/>
                  </a:lnTo>
                  <a:lnTo>
                    <a:pt x="945356" y="285750"/>
                  </a:lnTo>
                  <a:lnTo>
                    <a:pt x="945356" y="292893"/>
                  </a:lnTo>
                  <a:lnTo>
                    <a:pt x="1066800" y="292893"/>
                  </a:lnTo>
                  <a:lnTo>
                    <a:pt x="1066800" y="311943"/>
                  </a:lnTo>
                  <a:lnTo>
                    <a:pt x="1150144" y="311943"/>
                  </a:lnTo>
                </a:path>
              </a:pathLst>
            </a:custGeom>
            <a:noFill/>
            <a:ln w="28575">
              <a:solidFill>
                <a:schemeClr val="accent6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0" name="TextBox 509">
            <a:extLst>
              <a:ext uri="{FF2B5EF4-FFF2-40B4-BE49-F238E27FC236}">
                <a16:creationId xmlns:a16="http://schemas.microsoft.com/office/drawing/2014/main" xmlns="" id="{8FFD315B-597C-444D-AFE6-D1E046F5190C}"/>
              </a:ext>
            </a:extLst>
          </p:cNvPr>
          <p:cNvSpPr txBox="1"/>
          <p:nvPr/>
        </p:nvSpPr>
        <p:spPr>
          <a:xfrm>
            <a:off x="7115863" y="4776079"/>
            <a:ext cx="1165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Rucaparib</a:t>
            </a:r>
          </a:p>
        </p:txBody>
      </p:sp>
      <p:sp>
        <p:nvSpPr>
          <p:cNvPr id="511" name="TextBox 510">
            <a:extLst>
              <a:ext uri="{FF2B5EF4-FFF2-40B4-BE49-F238E27FC236}">
                <a16:creationId xmlns:a16="http://schemas.microsoft.com/office/drawing/2014/main" xmlns="" id="{E4D991B7-6667-4EB6-873E-35207E340B90}"/>
              </a:ext>
            </a:extLst>
          </p:cNvPr>
          <p:cNvSpPr txBox="1"/>
          <p:nvPr/>
        </p:nvSpPr>
        <p:spPr>
          <a:xfrm>
            <a:off x="6216441" y="5033863"/>
            <a:ext cx="1165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Placebo</a:t>
            </a:r>
          </a:p>
        </p:txBody>
      </p:sp>
    </p:spTree>
    <p:extLst>
      <p:ext uri="{BB962C8B-B14F-4D97-AF65-F5344CB8AC3E}">
        <p14:creationId xmlns:p14="http://schemas.microsoft.com/office/powerpoint/2010/main" xmlns="" val="7188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PARPi + Platinum in Pancreatic Cancer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24282BA-1CD6-449B-AE6E-1EAAB5001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75" y="1513047"/>
            <a:ext cx="5001485" cy="4650686"/>
          </a:xfrm>
        </p:spPr>
        <p:txBody>
          <a:bodyPr/>
          <a:lstStyle/>
          <a:p>
            <a:r>
              <a:rPr lang="en-US" sz="2600" dirty="0"/>
              <a:t>Phase IB dose-finding trial of veliparib + cisplatin/gemcitabine in previously untreated advanced PDAC (N = 17)</a:t>
            </a:r>
            <a:r>
              <a:rPr lang="en-US" sz="2600" baseline="30000" dirty="0"/>
              <a:t>[1]</a:t>
            </a:r>
          </a:p>
          <a:p>
            <a:pPr lvl="1"/>
            <a:r>
              <a:rPr lang="en-US" sz="2400" dirty="0"/>
              <a:t>1 CR and 6 PRs</a:t>
            </a:r>
          </a:p>
          <a:p>
            <a:pPr lvl="1"/>
            <a:r>
              <a:rPr lang="en-US" sz="2400" dirty="0"/>
              <a:t>ORR: 78%; median OS (g</a:t>
            </a:r>
            <a:r>
              <a:rPr lang="en-US" sz="2400" i="1" dirty="0"/>
              <a:t>BRCA</a:t>
            </a:r>
            <a:r>
              <a:rPr lang="en-US" sz="2400" dirty="0"/>
              <a:t>+): 23 mos</a:t>
            </a:r>
          </a:p>
          <a:p>
            <a:r>
              <a:rPr lang="en-US" sz="2600" dirty="0"/>
              <a:t>Randomized phase II trial in pancreatic cancer ongoing</a:t>
            </a:r>
            <a:r>
              <a:rPr lang="en-US" sz="2600" baseline="30000" dirty="0"/>
              <a:t>[2,3]</a:t>
            </a:r>
          </a:p>
          <a:p>
            <a:endParaRPr lang="en-US" dirty="0"/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xmlns="" id="{8F995536-2A35-44CC-89FA-E10D557B5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216" y="6370811"/>
            <a:ext cx="8749981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O’Reilly. Cancer. 2018;124:1374. 2. Lowery. Eur J Cancer. 2018;89:19. 3. NCT01585805. </a:t>
            </a:r>
            <a:endParaRPr lang="nb-NO" altLang="en-US" sz="1200" b="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564A75-EB74-405B-AE25-5A29E67C915A}"/>
              </a:ext>
            </a:extLst>
          </p:cNvPr>
          <p:cNvSpPr txBox="1"/>
          <p:nvPr/>
        </p:nvSpPr>
        <p:spPr bwMode="auto">
          <a:xfrm>
            <a:off x="6410326" y="1648427"/>
            <a:ext cx="53310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Best Target Response in Patients</a:t>
            </a:r>
            <a:r>
              <a:rPr lang="en-US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[1]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19832BA-67B5-4128-A2A5-7FB2C27AB1A1}"/>
              </a:ext>
            </a:extLst>
          </p:cNvPr>
          <p:cNvSpPr txBox="1"/>
          <p:nvPr/>
        </p:nvSpPr>
        <p:spPr bwMode="auto">
          <a:xfrm>
            <a:off x="6410325" y="5298790"/>
            <a:ext cx="5324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Patient</a:t>
            </a:r>
            <a:endParaRPr lang="en-US" baseline="30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CB2BDE8-18FA-4154-8EE0-AB70708D2471}"/>
              </a:ext>
            </a:extLst>
          </p:cNvPr>
          <p:cNvSpPr txBox="1"/>
          <p:nvPr/>
        </p:nvSpPr>
        <p:spPr bwMode="auto">
          <a:xfrm>
            <a:off x="6745503" y="4719273"/>
            <a:ext cx="9009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BRCA+</a:t>
            </a:r>
            <a:b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BRCA-</a:t>
            </a:r>
            <a:endParaRPr lang="en-US" b="0" baseline="30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64A2C81-D804-40FD-92AE-6727132F326C}"/>
              </a:ext>
            </a:extLst>
          </p:cNvPr>
          <p:cNvSpPr/>
          <p:nvPr/>
        </p:nvSpPr>
        <p:spPr bwMode="auto">
          <a:xfrm>
            <a:off x="6645525" y="4836830"/>
            <a:ext cx="123755" cy="123755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A97092F-CC6C-46F5-A5CA-809481F395D6}"/>
              </a:ext>
            </a:extLst>
          </p:cNvPr>
          <p:cNvSpPr/>
          <p:nvPr/>
        </p:nvSpPr>
        <p:spPr bwMode="auto">
          <a:xfrm>
            <a:off x="6645525" y="5114146"/>
            <a:ext cx="123755" cy="123755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EF76AB8C-FA4A-474C-8C63-7350E819A8FF}"/>
              </a:ext>
            </a:extLst>
          </p:cNvPr>
          <p:cNvCxnSpPr/>
          <p:nvPr/>
        </p:nvCxnSpPr>
        <p:spPr bwMode="auto">
          <a:xfrm flipV="1">
            <a:off x="6410325" y="2609850"/>
            <a:ext cx="0" cy="26955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7586C5A5-B8BF-48D1-845E-256D255B6491}"/>
              </a:ext>
            </a:extLst>
          </p:cNvPr>
          <p:cNvCxnSpPr/>
          <p:nvPr/>
        </p:nvCxnSpPr>
        <p:spPr bwMode="auto">
          <a:xfrm flipH="1">
            <a:off x="6343650" y="2619375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6E1234E3-CBD7-4075-8525-17A4EA62CA55}"/>
              </a:ext>
            </a:extLst>
          </p:cNvPr>
          <p:cNvCxnSpPr/>
          <p:nvPr/>
        </p:nvCxnSpPr>
        <p:spPr bwMode="auto">
          <a:xfrm flipH="1">
            <a:off x="6343650" y="2863561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4F5C1BEB-51DD-4C5F-8E5E-AA2BA8B06841}"/>
              </a:ext>
            </a:extLst>
          </p:cNvPr>
          <p:cNvCxnSpPr/>
          <p:nvPr/>
        </p:nvCxnSpPr>
        <p:spPr bwMode="auto">
          <a:xfrm flipH="1">
            <a:off x="6343650" y="3107747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7341AB28-BA5D-4EFB-B0D6-4CB6D0714EBA}"/>
              </a:ext>
            </a:extLst>
          </p:cNvPr>
          <p:cNvCxnSpPr/>
          <p:nvPr/>
        </p:nvCxnSpPr>
        <p:spPr bwMode="auto">
          <a:xfrm flipH="1">
            <a:off x="6343650" y="3351933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2C578A3B-6657-4BA9-9387-78208283AA7F}"/>
              </a:ext>
            </a:extLst>
          </p:cNvPr>
          <p:cNvCxnSpPr/>
          <p:nvPr/>
        </p:nvCxnSpPr>
        <p:spPr bwMode="auto">
          <a:xfrm flipH="1">
            <a:off x="6343650" y="3596119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88D2862-7C3A-4B3B-9C5E-B95DE78795B3}"/>
              </a:ext>
            </a:extLst>
          </p:cNvPr>
          <p:cNvCxnSpPr/>
          <p:nvPr/>
        </p:nvCxnSpPr>
        <p:spPr bwMode="auto">
          <a:xfrm flipH="1">
            <a:off x="6343650" y="3840305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A10124CF-FD91-470A-A5AC-1B5839AC5842}"/>
              </a:ext>
            </a:extLst>
          </p:cNvPr>
          <p:cNvCxnSpPr/>
          <p:nvPr/>
        </p:nvCxnSpPr>
        <p:spPr bwMode="auto">
          <a:xfrm flipH="1">
            <a:off x="6343650" y="4084491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14761124-6CCB-422D-924F-A5D89EAF6BBC}"/>
              </a:ext>
            </a:extLst>
          </p:cNvPr>
          <p:cNvCxnSpPr/>
          <p:nvPr/>
        </p:nvCxnSpPr>
        <p:spPr bwMode="auto">
          <a:xfrm flipH="1">
            <a:off x="6343650" y="4328677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9A804FF1-C993-462E-A6D2-83CD90D10591}"/>
              </a:ext>
            </a:extLst>
          </p:cNvPr>
          <p:cNvCxnSpPr/>
          <p:nvPr/>
        </p:nvCxnSpPr>
        <p:spPr bwMode="auto">
          <a:xfrm flipH="1">
            <a:off x="6343650" y="4572863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11F0E40E-4D1B-4F0A-9DD9-BBCAA51F2173}"/>
              </a:ext>
            </a:extLst>
          </p:cNvPr>
          <p:cNvCxnSpPr/>
          <p:nvPr/>
        </p:nvCxnSpPr>
        <p:spPr bwMode="auto">
          <a:xfrm flipH="1">
            <a:off x="6343650" y="4817049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0658BC09-30F2-49AB-BD3B-8C1FE64EF039}"/>
              </a:ext>
            </a:extLst>
          </p:cNvPr>
          <p:cNvCxnSpPr/>
          <p:nvPr/>
        </p:nvCxnSpPr>
        <p:spPr bwMode="auto">
          <a:xfrm flipH="1">
            <a:off x="6343650" y="5061235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ADCE3A49-BBE9-4794-A627-0C4F60D1E5B8}"/>
              </a:ext>
            </a:extLst>
          </p:cNvPr>
          <p:cNvCxnSpPr/>
          <p:nvPr/>
        </p:nvCxnSpPr>
        <p:spPr bwMode="auto">
          <a:xfrm flipH="1">
            <a:off x="6343650" y="5305425"/>
            <a:ext cx="666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EA73433-8751-40C9-BFD4-70705D7381B9}"/>
              </a:ext>
            </a:extLst>
          </p:cNvPr>
          <p:cNvSpPr txBox="1"/>
          <p:nvPr/>
        </p:nvSpPr>
        <p:spPr bwMode="auto">
          <a:xfrm rot="16200000">
            <a:off x="4413504" y="3772971"/>
            <a:ext cx="2695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Best Target Response (%)</a:t>
            </a:r>
            <a:endParaRPr lang="en-US" baseline="30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E416123-A223-477F-945D-27366CE2F8CB}"/>
              </a:ext>
            </a:extLst>
          </p:cNvPr>
          <p:cNvSpPr txBox="1"/>
          <p:nvPr/>
        </p:nvSpPr>
        <p:spPr bwMode="auto">
          <a:xfrm>
            <a:off x="5606161" y="2452486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E313145-EC61-42C1-9B28-BB46F96A4990}"/>
              </a:ext>
            </a:extLst>
          </p:cNvPr>
          <p:cNvSpPr txBox="1"/>
          <p:nvPr/>
        </p:nvSpPr>
        <p:spPr bwMode="auto">
          <a:xfrm>
            <a:off x="5606161" y="2696604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FAEB3D1-94FF-48A5-ABE6-AC852BEB4021}"/>
              </a:ext>
            </a:extLst>
          </p:cNvPr>
          <p:cNvSpPr txBox="1"/>
          <p:nvPr/>
        </p:nvSpPr>
        <p:spPr bwMode="auto">
          <a:xfrm>
            <a:off x="5606161" y="2940722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-10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7DB2DC9-4A17-4986-BDB4-A69EF6D5D135}"/>
              </a:ext>
            </a:extLst>
          </p:cNvPr>
          <p:cNvSpPr txBox="1"/>
          <p:nvPr/>
        </p:nvSpPr>
        <p:spPr bwMode="auto">
          <a:xfrm>
            <a:off x="5606161" y="3184840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-20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3140DF82-1F1C-403A-83A2-7BC8B3745C51}"/>
              </a:ext>
            </a:extLst>
          </p:cNvPr>
          <p:cNvSpPr txBox="1"/>
          <p:nvPr/>
        </p:nvSpPr>
        <p:spPr bwMode="auto">
          <a:xfrm>
            <a:off x="5606161" y="3428958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-30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9DA5B43-D74E-4AA5-85EC-0F5C4BDFE48E}"/>
              </a:ext>
            </a:extLst>
          </p:cNvPr>
          <p:cNvSpPr txBox="1"/>
          <p:nvPr/>
        </p:nvSpPr>
        <p:spPr bwMode="auto">
          <a:xfrm>
            <a:off x="5606161" y="3673076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-40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0084488-BD2D-400D-8AB6-9665F8456B10}"/>
              </a:ext>
            </a:extLst>
          </p:cNvPr>
          <p:cNvSpPr txBox="1"/>
          <p:nvPr/>
        </p:nvSpPr>
        <p:spPr bwMode="auto">
          <a:xfrm>
            <a:off x="5606161" y="3917194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-50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A4334343-2E5B-4743-9F80-D860AD34F256}"/>
              </a:ext>
            </a:extLst>
          </p:cNvPr>
          <p:cNvSpPr txBox="1"/>
          <p:nvPr/>
        </p:nvSpPr>
        <p:spPr bwMode="auto">
          <a:xfrm>
            <a:off x="5606161" y="4161312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-60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4D609740-A602-4B95-92DE-F6D96B35A75B}"/>
              </a:ext>
            </a:extLst>
          </p:cNvPr>
          <p:cNvSpPr txBox="1"/>
          <p:nvPr/>
        </p:nvSpPr>
        <p:spPr bwMode="auto">
          <a:xfrm>
            <a:off x="5606161" y="4405430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-70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99C84E64-EDD0-437D-870F-019B07BF249A}"/>
              </a:ext>
            </a:extLst>
          </p:cNvPr>
          <p:cNvSpPr txBox="1"/>
          <p:nvPr/>
        </p:nvSpPr>
        <p:spPr bwMode="auto">
          <a:xfrm>
            <a:off x="5606161" y="4649548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-80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CABBA55-2EB1-4813-88AD-037B321E4309}"/>
              </a:ext>
            </a:extLst>
          </p:cNvPr>
          <p:cNvSpPr txBox="1"/>
          <p:nvPr/>
        </p:nvSpPr>
        <p:spPr bwMode="auto">
          <a:xfrm>
            <a:off x="5606161" y="4893666"/>
            <a:ext cx="8055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-90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6984B69C-55F5-4198-887B-89CAD6EAADA4}"/>
              </a:ext>
            </a:extLst>
          </p:cNvPr>
          <p:cNvSpPr txBox="1"/>
          <p:nvPr/>
        </p:nvSpPr>
        <p:spPr bwMode="auto">
          <a:xfrm>
            <a:off x="5781675" y="5137786"/>
            <a:ext cx="6300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b="0" dirty="0">
                <a:solidFill>
                  <a:schemeClr val="bg1"/>
                </a:solidFill>
                <a:latin typeface="Calibri" panose="020F0502020204030204" pitchFamily="34" charset="0"/>
              </a:rPr>
              <a:t>-100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4B0D5FA3-790A-49DE-989E-9FF37CA9B28C}"/>
              </a:ext>
            </a:extLst>
          </p:cNvPr>
          <p:cNvSpPr/>
          <p:nvPr/>
        </p:nvSpPr>
        <p:spPr bwMode="auto">
          <a:xfrm>
            <a:off x="6515100" y="2626555"/>
            <a:ext cx="194564" cy="251112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C914D6-837B-4CCB-B909-6B63686C4530}"/>
              </a:ext>
            </a:extLst>
          </p:cNvPr>
          <p:cNvSpPr/>
          <p:nvPr/>
        </p:nvSpPr>
        <p:spPr bwMode="auto">
          <a:xfrm>
            <a:off x="6821857" y="2659855"/>
            <a:ext cx="194564" cy="217811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4265872F-A8FD-4E62-801A-067722CE75B3}"/>
              </a:ext>
            </a:extLst>
          </p:cNvPr>
          <p:cNvSpPr/>
          <p:nvPr/>
        </p:nvSpPr>
        <p:spPr bwMode="auto">
          <a:xfrm>
            <a:off x="7128614" y="2764632"/>
            <a:ext cx="194564" cy="105855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E0B125D3-21D7-42A7-BB4D-223BDEBCAEB2}"/>
              </a:ext>
            </a:extLst>
          </p:cNvPr>
          <p:cNvSpPr/>
          <p:nvPr/>
        </p:nvSpPr>
        <p:spPr bwMode="auto">
          <a:xfrm>
            <a:off x="7742128" y="2866512"/>
            <a:ext cx="194564" cy="59089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D21D5E36-F4A1-4ACF-8036-1E8A1F4CA625}"/>
              </a:ext>
            </a:extLst>
          </p:cNvPr>
          <p:cNvSpPr/>
          <p:nvPr/>
        </p:nvSpPr>
        <p:spPr bwMode="auto">
          <a:xfrm>
            <a:off x="8048885" y="2866512"/>
            <a:ext cx="194564" cy="93718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489FFB7D-62D3-4F84-8439-E18851299810}"/>
              </a:ext>
            </a:extLst>
          </p:cNvPr>
          <p:cNvSpPr/>
          <p:nvPr/>
        </p:nvSpPr>
        <p:spPr bwMode="auto">
          <a:xfrm>
            <a:off x="8355642" y="2866512"/>
            <a:ext cx="194564" cy="93718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1C94EC73-4F22-4600-A7E0-B7DB2B09B6D7}"/>
              </a:ext>
            </a:extLst>
          </p:cNvPr>
          <p:cNvSpPr/>
          <p:nvPr/>
        </p:nvSpPr>
        <p:spPr bwMode="auto">
          <a:xfrm>
            <a:off x="8662399" y="2859369"/>
            <a:ext cx="194564" cy="164819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20B86380-6E4F-4DC4-81B4-E55E41A01D87}"/>
              </a:ext>
            </a:extLst>
          </p:cNvPr>
          <p:cNvSpPr/>
          <p:nvPr/>
        </p:nvSpPr>
        <p:spPr bwMode="auto">
          <a:xfrm>
            <a:off x="8969156" y="2866512"/>
            <a:ext cx="194564" cy="345047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0C5D461F-6840-421D-8EA6-37FA21DED2F5}"/>
              </a:ext>
            </a:extLst>
          </p:cNvPr>
          <p:cNvSpPr/>
          <p:nvPr/>
        </p:nvSpPr>
        <p:spPr bwMode="auto">
          <a:xfrm>
            <a:off x="9275913" y="2859370"/>
            <a:ext cx="194564" cy="524466"/>
          </a:xfrm>
          <a:prstGeom prst="rect">
            <a:avLst/>
          </a:prstGeom>
          <a:solidFill>
            <a:schemeClr val="accent3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E296D493-983C-4D55-A9DA-68123A0A07BD}"/>
              </a:ext>
            </a:extLst>
          </p:cNvPr>
          <p:cNvSpPr/>
          <p:nvPr/>
        </p:nvSpPr>
        <p:spPr bwMode="auto">
          <a:xfrm>
            <a:off x="9582670" y="2866511"/>
            <a:ext cx="194564" cy="1141129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8E6505AE-E9DC-4CF2-AB67-BD52CCB7D502}"/>
              </a:ext>
            </a:extLst>
          </p:cNvPr>
          <p:cNvSpPr/>
          <p:nvPr/>
        </p:nvSpPr>
        <p:spPr bwMode="auto">
          <a:xfrm>
            <a:off x="9889427" y="2866511"/>
            <a:ext cx="194564" cy="1526933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6763E57D-F250-43E3-97C4-B6D8A5E0B057}"/>
              </a:ext>
            </a:extLst>
          </p:cNvPr>
          <p:cNvSpPr/>
          <p:nvPr/>
        </p:nvSpPr>
        <p:spPr bwMode="auto">
          <a:xfrm>
            <a:off x="10196184" y="2866511"/>
            <a:ext cx="194564" cy="1619764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CF2DCBF-AF6F-4888-A80A-596005515349}"/>
              </a:ext>
            </a:extLst>
          </p:cNvPr>
          <p:cNvSpPr/>
          <p:nvPr/>
        </p:nvSpPr>
        <p:spPr bwMode="auto">
          <a:xfrm>
            <a:off x="10502941" y="2876035"/>
            <a:ext cx="194564" cy="1661331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4C5F20C1-B84F-444D-B522-86F7CFAD035E}"/>
              </a:ext>
            </a:extLst>
          </p:cNvPr>
          <p:cNvSpPr/>
          <p:nvPr/>
        </p:nvSpPr>
        <p:spPr bwMode="auto">
          <a:xfrm>
            <a:off x="10809698" y="2876035"/>
            <a:ext cx="194564" cy="1744033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335DC903-1052-4D27-A87B-E6DEB5B91CEB}"/>
              </a:ext>
            </a:extLst>
          </p:cNvPr>
          <p:cNvSpPr/>
          <p:nvPr/>
        </p:nvSpPr>
        <p:spPr bwMode="auto">
          <a:xfrm>
            <a:off x="11116455" y="2880797"/>
            <a:ext cx="194564" cy="1801376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AA65956F-5FFA-46A7-A8A1-1BFCDB418D56}"/>
              </a:ext>
            </a:extLst>
          </p:cNvPr>
          <p:cNvSpPr/>
          <p:nvPr/>
        </p:nvSpPr>
        <p:spPr bwMode="auto">
          <a:xfrm>
            <a:off x="11423205" y="2859369"/>
            <a:ext cx="194564" cy="2431766"/>
          </a:xfrm>
          <a:prstGeom prst="rect">
            <a:avLst/>
          </a:prstGeom>
          <a:solidFill>
            <a:schemeClr val="accent1"/>
          </a:solidFill>
          <a:ln w="0">
            <a:solidFill>
              <a:schemeClr val="bg1"/>
            </a:solidFill>
            <a:miter lim="800000"/>
            <a:headEnd/>
            <a:tailEnd/>
          </a:ln>
        </p:spPr>
        <p:txBody>
          <a:bodyPr rtlCol="0" anchor="b"/>
          <a:lstStyle/>
          <a:p>
            <a:pPr algn="ctr"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None/>
            </a:pPr>
            <a:endParaRPr lang="en-US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CB97B4B-B71D-4906-88D6-08D4901844EA}"/>
              </a:ext>
            </a:extLst>
          </p:cNvPr>
          <p:cNvCxnSpPr/>
          <p:nvPr/>
        </p:nvCxnSpPr>
        <p:spPr bwMode="auto">
          <a:xfrm>
            <a:off x="6410325" y="2867025"/>
            <a:ext cx="5324475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32E5728C-1C8D-4D8E-809C-88DE95003919}"/>
              </a:ext>
            </a:extLst>
          </p:cNvPr>
          <p:cNvSpPr txBox="1"/>
          <p:nvPr/>
        </p:nvSpPr>
        <p:spPr bwMode="auto">
          <a:xfrm>
            <a:off x="6364153" y="2345077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6B350205-208D-49AD-8ECA-CAECA3791A3C}"/>
              </a:ext>
            </a:extLst>
          </p:cNvPr>
          <p:cNvSpPr txBox="1"/>
          <p:nvPr/>
        </p:nvSpPr>
        <p:spPr bwMode="auto">
          <a:xfrm>
            <a:off x="6683694" y="2397854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AE463EDF-FD7B-4F31-B4B4-481C78D81245}"/>
              </a:ext>
            </a:extLst>
          </p:cNvPr>
          <p:cNvSpPr txBox="1"/>
          <p:nvPr/>
        </p:nvSpPr>
        <p:spPr bwMode="auto">
          <a:xfrm>
            <a:off x="6688003" y="2611777"/>
            <a:ext cx="4248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200" b="0" dirty="0">
                <a:solidFill>
                  <a:schemeClr val="accent3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7F6BBF0A-6D19-4A91-A387-93AE47758CD7}"/>
              </a:ext>
            </a:extLst>
          </p:cNvPr>
          <p:cNvSpPr txBox="1"/>
          <p:nvPr/>
        </p:nvSpPr>
        <p:spPr bwMode="auto">
          <a:xfrm>
            <a:off x="7263906" y="2611776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D6724A4F-9F3E-4E7F-8881-383C8E9F771A}"/>
              </a:ext>
            </a:extLst>
          </p:cNvPr>
          <p:cNvSpPr txBox="1"/>
          <p:nvPr/>
        </p:nvSpPr>
        <p:spPr bwMode="auto">
          <a:xfrm>
            <a:off x="7569853" y="2889236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-2.8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BA80A886-F450-4E41-A50A-1D0CC35122D1}"/>
              </a:ext>
            </a:extLst>
          </p:cNvPr>
          <p:cNvSpPr txBox="1"/>
          <p:nvPr/>
        </p:nvSpPr>
        <p:spPr bwMode="auto">
          <a:xfrm>
            <a:off x="8201607" y="2944710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-4.3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C13A1AD0-E16A-47C6-9B78-7CBB45DB2190}"/>
              </a:ext>
            </a:extLst>
          </p:cNvPr>
          <p:cNvSpPr txBox="1"/>
          <p:nvPr/>
        </p:nvSpPr>
        <p:spPr bwMode="auto">
          <a:xfrm>
            <a:off x="8762050" y="3186356"/>
            <a:ext cx="5823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-14.3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891D0D6F-930A-4947-B792-ECCCDEDE5FB2}"/>
              </a:ext>
            </a:extLst>
          </p:cNvPr>
          <p:cNvSpPr txBox="1"/>
          <p:nvPr/>
        </p:nvSpPr>
        <p:spPr bwMode="auto">
          <a:xfrm>
            <a:off x="9033586" y="3347062"/>
            <a:ext cx="6589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-21.4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D4DBCF29-7C15-4F1E-856F-EBCAB7D6690D}"/>
              </a:ext>
            </a:extLst>
          </p:cNvPr>
          <p:cNvSpPr txBox="1"/>
          <p:nvPr/>
        </p:nvSpPr>
        <p:spPr bwMode="auto">
          <a:xfrm>
            <a:off x="6977860" y="2501808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3"/>
                </a:solidFill>
                <a:latin typeface="Calibri" panose="020F0502020204030204" pitchFamily="34" charset="0"/>
              </a:rPr>
              <a:t>4.1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FC180F86-1E97-4E6F-A51B-FB9FD5199E4F}"/>
              </a:ext>
            </a:extLst>
          </p:cNvPr>
          <p:cNvSpPr txBox="1"/>
          <p:nvPr/>
        </p:nvSpPr>
        <p:spPr bwMode="auto">
          <a:xfrm>
            <a:off x="7877630" y="2944634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-4.2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C401ADCD-2AB5-4836-97C1-1C61EDE6D758}"/>
              </a:ext>
            </a:extLst>
          </p:cNvPr>
          <p:cNvSpPr txBox="1"/>
          <p:nvPr/>
        </p:nvSpPr>
        <p:spPr bwMode="auto">
          <a:xfrm>
            <a:off x="8509384" y="3007480"/>
            <a:ext cx="4930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-6.7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A243474F-883D-4D2B-A235-89D574D4FBFE}"/>
              </a:ext>
            </a:extLst>
          </p:cNvPr>
          <p:cNvSpPr txBox="1"/>
          <p:nvPr/>
        </p:nvSpPr>
        <p:spPr bwMode="auto">
          <a:xfrm>
            <a:off x="9311385" y="3998097"/>
            <a:ext cx="6669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-47.3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972A1B6C-F0B0-4611-9554-C20BE63F4C8D}"/>
              </a:ext>
            </a:extLst>
          </p:cNvPr>
          <p:cNvSpPr txBox="1"/>
          <p:nvPr/>
        </p:nvSpPr>
        <p:spPr bwMode="auto">
          <a:xfrm>
            <a:off x="9657546" y="4360742"/>
            <a:ext cx="5949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-62.9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73656E3F-15D8-4C6E-98EC-2DCFE4460E10}"/>
              </a:ext>
            </a:extLst>
          </p:cNvPr>
          <p:cNvSpPr txBox="1"/>
          <p:nvPr/>
        </p:nvSpPr>
        <p:spPr bwMode="auto">
          <a:xfrm>
            <a:off x="9975379" y="4458226"/>
            <a:ext cx="5823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-66.7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FBCDBC40-4AB3-417D-B8D5-493D7229D74F}"/>
              </a:ext>
            </a:extLst>
          </p:cNvPr>
          <p:cNvSpPr txBox="1"/>
          <p:nvPr/>
        </p:nvSpPr>
        <p:spPr bwMode="auto">
          <a:xfrm>
            <a:off x="10291538" y="4519700"/>
            <a:ext cx="6209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-68.8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EA4CEF8D-03E4-41CE-9259-D7BD41CA22C7}"/>
              </a:ext>
            </a:extLst>
          </p:cNvPr>
          <p:cNvSpPr txBox="1"/>
          <p:nvPr/>
        </p:nvSpPr>
        <p:spPr bwMode="auto">
          <a:xfrm>
            <a:off x="10555358" y="4643632"/>
            <a:ext cx="656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-72.4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9310F2CA-82A7-4554-B707-11FA04B78AAF}"/>
              </a:ext>
            </a:extLst>
          </p:cNvPr>
          <p:cNvSpPr txBox="1"/>
          <p:nvPr/>
        </p:nvSpPr>
        <p:spPr bwMode="auto">
          <a:xfrm>
            <a:off x="10892873" y="4658904"/>
            <a:ext cx="656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-75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912703AF-14F9-4FC8-819B-34EBBD0FD4FE}"/>
              </a:ext>
            </a:extLst>
          </p:cNvPr>
          <p:cNvSpPr txBox="1"/>
          <p:nvPr/>
        </p:nvSpPr>
        <p:spPr bwMode="auto">
          <a:xfrm>
            <a:off x="11166111" y="5264024"/>
            <a:ext cx="656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-100</a:t>
            </a:r>
          </a:p>
        </p:txBody>
      </p:sp>
    </p:spTree>
    <p:extLst>
      <p:ext uri="{BB962C8B-B14F-4D97-AF65-F5344CB8AC3E}">
        <p14:creationId xmlns:p14="http://schemas.microsoft.com/office/powerpoint/2010/main" xmlns="" val="9109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POLO: Olaparib as Maintenance Therapy in Germline </a:t>
            </a:r>
            <a:r>
              <a:rPr lang="en-US" i="1" dirty="0"/>
              <a:t>BRCA</a:t>
            </a:r>
            <a:r>
              <a:rPr lang="en-US" dirty="0"/>
              <a:t> Mutated Pancreatic Cancer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FF3A88-40D9-40D6-B520-C493F37AD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Randomized, double-blind phase III trial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>
              <a:buClr>
                <a:srgbClr val="000000"/>
              </a:buClr>
              <a:defRPr/>
            </a:pPr>
            <a:r>
              <a:rPr lang="en-US" dirty="0">
                <a:solidFill>
                  <a:srgbClr val="000000"/>
                </a:solidFill>
              </a:rPr>
              <a:t>Primary endpoint: investigator-assessed PFS (RECIST v1.1)</a:t>
            </a:r>
          </a:p>
          <a:p>
            <a:pPr lvl="0">
              <a:buClr>
                <a:srgbClr val="000000"/>
              </a:buClr>
              <a:defRPr/>
            </a:pPr>
            <a:r>
              <a:rPr lang="en-US" dirty="0">
                <a:solidFill>
                  <a:srgbClr val="000000"/>
                </a:solidFill>
              </a:rPr>
              <a:t>Secondary endpoints: safety, OS, PFS2, TFST, TSST, TDT, OR, DCR, QoL</a:t>
            </a:r>
          </a:p>
        </p:txBody>
      </p:sp>
      <p:sp>
        <p:nvSpPr>
          <p:cNvPr id="7" name="Text Box 45">
            <a:extLst>
              <a:ext uri="{FF2B5EF4-FFF2-40B4-BE49-F238E27FC236}">
                <a16:creationId xmlns:a16="http://schemas.microsoft.com/office/drawing/2014/main" xmlns="" id="{FE094E66-4095-4B4E-957C-1ED445FF1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1" y="2971433"/>
            <a:ext cx="357046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Patients with metastatic pancreatic cancer with </a:t>
            </a:r>
            <a:r>
              <a:rPr lang="en-GB" altLang="en-US" sz="1800" b="0" dirty="0">
                <a:solidFill>
                  <a:srgbClr val="000000"/>
                </a:solidFill>
                <a:latin typeface="Calibri" panose="020F0502020204030204" pitchFamily="34" charset="0"/>
              </a:rPr>
              <a:t>germline </a:t>
            </a:r>
            <a:r>
              <a:rPr lang="en-GB" altLang="en-US" sz="1800" b="0" i="1" dirty="0">
                <a:solidFill>
                  <a:srgbClr val="000000"/>
                </a:solidFill>
                <a:latin typeface="Calibri" panose="020F0502020204030204" pitchFamily="34" charset="0"/>
              </a:rPr>
              <a:t>BRCA1/2 </a:t>
            </a:r>
            <a:r>
              <a:rPr lang="en-GB" altLang="en-US" sz="1800" b="0" dirty="0">
                <a:solidFill>
                  <a:srgbClr val="000000"/>
                </a:solidFill>
                <a:latin typeface="Calibri" panose="020F0502020204030204" pitchFamily="34" charset="0"/>
              </a:rPr>
              <a:t>mutation who did not progress on first-line platinum-based chemotherapy</a:t>
            </a:r>
          </a:p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GB" altLang="en-US" sz="1800" b="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N = </a:t>
            </a:r>
            <a:r>
              <a:rPr lang="en-GB" altLang="en-US" sz="1800" b="0" dirty="0">
                <a:solidFill>
                  <a:srgbClr val="000000"/>
                </a:solidFill>
                <a:latin typeface="Calibri" panose="020F0502020204030204" pitchFamily="34" charset="0"/>
              </a:rPr>
              <a:t>154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" name="Rectangle 46">
            <a:extLst>
              <a:ext uri="{FF2B5EF4-FFF2-40B4-BE49-F238E27FC236}">
                <a16:creationId xmlns:a16="http://schemas.microsoft.com/office/drawing/2014/main" xmlns="" id="{B6A57EF2-55C3-4059-A506-0BCCD6810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0608" y="2854875"/>
            <a:ext cx="248849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1800" i="1" dirty="0">
                <a:solidFill>
                  <a:srgbClr val="000000"/>
                </a:solidFill>
                <a:latin typeface="Calibri" panose="020F0502020204030204" pitchFamily="34" charset="0"/>
              </a:rPr>
              <a:t>RECIST assessment Q1W up to 4 wks, then </a:t>
            </a:r>
            <a:br>
              <a:rPr lang="en-US" altLang="en-US" sz="1800" i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1800" i="1" dirty="0">
                <a:solidFill>
                  <a:srgbClr val="000000"/>
                </a:solidFill>
                <a:latin typeface="Calibri" panose="020F0502020204030204" pitchFamily="34" charset="0"/>
              </a:rPr>
              <a:t>Q4W until PD or unacceptable toxicity per investigator assessment</a:t>
            </a:r>
          </a:p>
        </p:txBody>
      </p:sp>
      <p:sp>
        <p:nvSpPr>
          <p:cNvPr id="10" name="Rectangle 49">
            <a:extLst>
              <a:ext uri="{FF2B5EF4-FFF2-40B4-BE49-F238E27FC236}">
                <a16:creationId xmlns:a16="http://schemas.microsoft.com/office/drawing/2014/main" xmlns="" id="{6BA7AC2E-FB93-48AD-8215-619F70BA2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388" y="2830972"/>
            <a:ext cx="3790950" cy="8321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anchor="ctr" anchorCtr="1"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Olaparib 300 mg BID</a:t>
            </a:r>
          </a:p>
        </p:txBody>
      </p:sp>
      <p:sp>
        <p:nvSpPr>
          <p:cNvPr id="11" name="Rectangle 50">
            <a:extLst>
              <a:ext uri="{FF2B5EF4-FFF2-40B4-BE49-F238E27FC236}">
                <a16:creationId xmlns:a16="http://schemas.microsoft.com/office/drawing/2014/main" xmlns="" id="{866F7E69-C6C9-4FCC-9735-8107B717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388" y="3775535"/>
            <a:ext cx="3790950" cy="8340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anchor="ctr" anchorCtr="1"/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Placebo</a:t>
            </a:r>
          </a:p>
        </p:txBody>
      </p:sp>
      <p:sp>
        <p:nvSpPr>
          <p:cNvPr id="13" name="Line 52">
            <a:extLst>
              <a:ext uri="{FF2B5EF4-FFF2-40B4-BE49-F238E27FC236}">
                <a16:creationId xmlns:a16="http://schemas.microsoft.com/office/drawing/2014/main" xmlns="" id="{C66E02F4-12E9-4EBF-9321-CC46F5CD2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5664" y="3722512"/>
            <a:ext cx="4794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Line 53">
            <a:extLst>
              <a:ext uri="{FF2B5EF4-FFF2-40B4-BE49-F238E27FC236}">
                <a16:creationId xmlns:a16="http://schemas.microsoft.com/office/drawing/2014/main" xmlns="" id="{D58D66E0-D0E4-47AC-B919-2B177F7D0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7788" y="3783473"/>
            <a:ext cx="622300" cy="3508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Line 54">
            <a:extLst>
              <a:ext uri="{FF2B5EF4-FFF2-40B4-BE49-F238E27FC236}">
                <a16:creationId xmlns:a16="http://schemas.microsoft.com/office/drawing/2014/main" xmlns="" id="{EDFCB403-8741-444C-A0A5-230D38CB64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7788" y="3183397"/>
            <a:ext cx="622300" cy="34766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46">
            <a:extLst>
              <a:ext uri="{FF2B5EF4-FFF2-40B4-BE49-F238E27FC236}">
                <a16:creationId xmlns:a16="http://schemas.microsoft.com/office/drawing/2014/main" xmlns="" id="{B3353E48-713B-477B-829D-29B682007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752" y="2184549"/>
            <a:ext cx="33665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Randomized 3:2</a:t>
            </a:r>
          </a:p>
        </p:txBody>
      </p:sp>
      <p:sp>
        <p:nvSpPr>
          <p:cNvPr id="23" name="Line 52">
            <a:extLst>
              <a:ext uri="{FF2B5EF4-FFF2-40B4-BE49-F238E27FC236}">
                <a16:creationId xmlns:a16="http://schemas.microsoft.com/office/drawing/2014/main" xmlns="" id="{5487ADE3-7F6F-4CFF-B103-A8CF6103BBA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756291" y="2793594"/>
            <a:ext cx="4794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xmlns="" id="{96C386E3-83CA-4586-8805-418593068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061" y="6360675"/>
            <a:ext cx="84069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800">
                <a:solidFill>
                  <a:srgbClr val="FEFDD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600">
                <a:solidFill>
                  <a:srgbClr val="FEFDDE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it-IT" altLang="en-US" sz="1200" b="0" dirty="0">
                <a:solidFill>
                  <a:schemeClr val="bg2"/>
                </a:solidFill>
                <a:latin typeface="Calibri" panose="020F0502020204030204" pitchFamily="34" charset="0"/>
              </a:rPr>
              <a:t>Kindler. ASCO 2019. Abstr LBA4. NCT02184195</a:t>
            </a:r>
          </a:p>
        </p:txBody>
      </p:sp>
    </p:spTree>
    <p:extLst>
      <p:ext uri="{BB962C8B-B14F-4D97-AF65-F5344CB8AC3E}">
        <p14:creationId xmlns:p14="http://schemas.microsoft.com/office/powerpoint/2010/main" xmlns="" val="41488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B0105-35DE-45DF-8B96-27C564C35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POLO: Olaparib as Maintenance Therapy in gBRCA-Mutated Pancreatic Cancer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4F7E39-8028-4D71-8764-4F67AB6F8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February 26, 2019, press release:</a:t>
            </a:r>
          </a:p>
          <a:p>
            <a:pPr lvl="1"/>
            <a:r>
              <a:rPr lang="en-US" dirty="0"/>
              <a:t>Statistically significant and clinically meaningful improvement in PFS with olaparib vs placebo</a:t>
            </a:r>
          </a:p>
          <a:p>
            <a:pPr lvl="1"/>
            <a:r>
              <a:rPr lang="en-US" dirty="0"/>
              <a:t>Safety and tolerability profile of olaparib was consistent with previous trials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43DBB87-E00D-40EB-BC9B-9C84F1BE38D6}"/>
              </a:ext>
            </a:extLst>
          </p:cNvPr>
          <p:cNvSpPr txBox="1"/>
          <p:nvPr/>
        </p:nvSpPr>
        <p:spPr bwMode="auto">
          <a:xfrm>
            <a:off x="1955424" y="4721087"/>
            <a:ext cx="8281151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800" dirty="0"/>
              <a:t>Detailed results presented at ASCO 2019 </a:t>
            </a:r>
          </a:p>
          <a:p>
            <a:pPr marL="0" lvl="2" algn="ctr"/>
            <a:r>
              <a:rPr lang="en-US" sz="2600" dirty="0"/>
              <a:t>Kindler et al. Abstract LBA4.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7731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3 - &amp;quot;Title-Arial-36-Bold-Yellow. Title may continue on 2 lines keep text at 36pt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Text and Margin Consistency&amp;quot;&quot;/&gt;&lt;property id=&quot;20307&quot; value=&quot;267&quot;/&gt;&lt;/object&gt;&lt;object type=&quot;3&quot; unique_id=&quot;10007&quot;&gt;&lt;property id=&quot;20148&quot; value=&quot;5&quot;/&gt;&lt;property id=&quot;20300&quot; value=&quot;Slide 5 - &amp;quot;Transition Title &amp;#x0D;&amp;#x0A;for next topic of discussion &amp;#x0D;&amp;#x0A;or can be used as closer slide &amp;#x0D;&amp;#x0A;(ie: Q&amp;amp;A)&amp;#x0D;&amp;#x0A;(Arial-40-Bold-White-Cent&quot;/&gt;&lt;property id=&quot;20307&quot; value=&quot;261&quot;/&gt;&lt;/object&gt;&lt;object type=&quot;3&quot; unique_id=&quot;10008&quot;&gt;&lt;property id=&quot;20148&quot; value=&quot;5&quot;/&gt;&lt;property id=&quot;20300&quot; value=&quot;Slide 6 - &amp;quot;RGB Pallet&amp;quot;&quot;/&gt;&lt;property id=&quot;20307&quot; value=&quot;258&quot;/&gt;&lt;/object&gt;&lt;object type=&quot;3&quot; unique_id=&quot;10009&quot;&gt;&lt;property id=&quot;20148&quot; value=&quot;5&quot;/&gt;&lt;property id=&quot;20300&quot; value=&quot;Slide 7 - &amp;quot;Example Graph&amp;quot;&quot;/&gt;&lt;property id=&quot;20307&quot; value=&quot;286&quot;/&gt;&lt;/object&gt;&lt;object type=&quot;3&quot; unique_id=&quot;10010&quot;&gt;&lt;property id=&quot;20148&quot; value=&quot;5&quot;/&gt;&lt;property id=&quot;20300&quot; value=&quot;Slide 8 - &amp;quot;Example Graph and Text&amp;quot;&quot;/&gt;&lt;property id=&quot;20307&quot; value=&quot;288&quot;/&gt;&lt;/object&gt;&lt;object type=&quot;3&quot; unique_id=&quot;10011&quot;&gt;&lt;property id=&quot;20148&quot; value=&quot;5&quot;/&gt;&lt;property id=&quot;20300&quot; value=&quot;Slide 9 - &amp;quot;Example Line Graph&amp;quot;&quot;/&gt;&lt;property id=&quot;20307&quot; value=&quot;287&quot;/&gt;&lt;/object&gt;&lt;object type=&quot;3&quot; unique_id=&quot;10012&quot;&gt;&lt;property id=&quot;20148&quot; value=&quot;5&quot;/&gt;&lt;property id=&quot;20300&quot; value=&quot;Slide 10 - &amp;quot;Example Line Graph with Data Values&amp;quot;&quot;/&gt;&lt;property id=&quot;20307&quot; value=&quot;292&quot;/&gt;&lt;/object&gt;&lt;object type=&quot;3&quot; unique_id=&quot;10013&quot;&gt;&lt;property id=&quot;20148&quot; value=&quot;5&quot;/&gt;&lt;property id=&quot;20300&quot; value=&quot;Slide 11 - &amp;quot;Example Line Graph with Color &amp;#x0D;&amp;#x0A;Data Values&amp;quot;&quot;/&gt;&lt;property id=&quot;20307&quot; value=&quot;309&quot;/&gt;&lt;/object&gt;&lt;object type=&quot;3&quot; unique_id=&quot;10014&quot;&gt;&lt;property id=&quot;20148&quot; value=&quot;5&quot;/&gt;&lt;property id=&quot;20300&quot; value=&quot;Slide 12 - &amp;quot;Example Schematic&amp;quot;&quot;/&gt;&lt;property id=&quot;20307&quot; value=&quot;262&quot;/&gt;&lt;/object&gt;&lt;object type=&quot;3&quot; unique_id=&quot;10015&quot;&gt;&lt;property id=&quot;20148&quot; value=&quot;5&quot;/&gt;&lt;property id=&quot;20300&quot; value=&quot;Slide 13 - &amp;quot;Example Schematic Continued&amp;quot;&quot;/&gt;&lt;property id=&quot;20307&quot; value=&quot;263&quot;/&gt;&lt;/object&gt;&lt;object type=&quot;3&quot; unique_id=&quot;10016&quot;&gt;&lt;property id=&quot;20148&quot; value=&quot;5&quot;/&gt;&lt;property id=&quot;20300&quot; value=&quot;Slide 14 - &amp;quot;Example Tables&amp;quot;&quot;/&gt;&lt;property id=&quot;20307&quot; value=&quot;311&quot;/&gt;&lt;/object&gt;&lt;object type=&quot;3&quot; unique_id=&quot;10017&quot;&gt;&lt;property id=&quot;20148&quot; value=&quot;5&quot;/&gt;&lt;property id=&quot;20300&quot; value=&quot;Slide 15 - &amp;quot;Example Tables Continued&amp;quot;&quot;/&gt;&lt;property id=&quot;20307&quot; value=&quot;312&quot;/&gt;&lt;/object&gt;&lt;object type=&quot;3&quot; unique_id=&quot;10018&quot;&gt;&lt;property id=&quot;20148&quot; value=&quot;5&quot;/&gt;&lt;property id=&quot;20300&quot; value=&quot;Slide 16 - &amp;quot;Example Tables Continued&amp;quot;&quot;/&gt;&lt;property id=&quot;20307&quot; value=&quot;313&quot;/&gt;&lt;/object&gt;&lt;object type=&quot;3&quot; unique_id=&quot;10019&quot;&gt;&lt;property id=&quot;20148&quot; value=&quot;5&quot;/&gt;&lt;property id=&quot;20300&quot; value=&quot;Slide 17 - &amp;quot;Example Tables Continued&amp;quot;&quot;/&gt;&lt;property id=&quot;20307&quot; value=&quot;314&quot;/&gt;&lt;/object&gt;&lt;object type=&quot;3&quot; unique_id=&quot;10020&quot;&gt;&lt;property id=&quot;20148&quot; value=&quot;5&quot;/&gt;&lt;property id=&quot;20300&quot; value=&quot;Slide 21 - &amp;quot;Additional Formatting Notes&amp;quot;&quot;/&gt;&lt;property id=&quot;20307&quot; value=&quot;270&quot;/&gt;&lt;/object&gt;&lt;object type=&quot;3&quot; unique_id=&quot;10021&quot;&gt;&lt;property id=&quot;20148&quot; value=&quot;5&quot;/&gt;&lt;property id=&quot;20300&quot; value=&quot;Slide 22 - &amp;quot;“Polish Stage” Notes&amp;quot;&quot;/&gt;&lt;property id=&quot;20307&quot; value=&quot;272&quot;/&gt;&lt;/object&gt;&lt;object type=&quot;3&quot; unique_id=&quot;10022&quot;&gt;&lt;property id=&quot;20148&quot; value=&quot;5&quot;/&gt;&lt;property id=&quot;20300&quot; value=&quot;Slide 23 - &amp;quot;For Black and White Print Slides&amp;quot;&quot;/&gt;&lt;property id=&quot;20307&quot; value=&quot;290&quot;/&gt;&lt;/object&gt;&lt;object type=&quot;3&quot; unique_id=&quot;10023&quot;&gt;&lt;property id=&quot;20148&quot; value=&quot;5&quot;/&gt;&lt;property id=&quot;20300&quot; value=&quot;Slide 24 - &amp;quot;For Black and White Print Slides&amp;quot;&quot;/&gt;&lt;property id=&quot;20307&quot; value=&quot;291&quot;/&gt;&lt;/object&gt;&lt;object type=&quot;3&quot; unique_id=&quot;10024&quot;&gt;&lt;property id=&quot;20148&quot; value=&quot;5&quot;/&gt;&lt;property id=&quot;20300&quot; value=&quot;Slide 25 - &amp;quot;CME Slides for Designer and Editorial Reference…&amp;quot;&quot;/&gt;&lt;property id=&quot;20307&quot; value=&quot;273&quot;/&gt;&lt;/object&gt;&lt;object type=&quot;3&quot; unique_id=&quot;10025&quot;&gt;&lt;property id=&quot;20148&quot; value=&quot;5&quot;/&gt;&lt;property id=&quot;20300&quot; value=&quot;Slide 26 - &amp;quot;About These Slides&amp;quot;&quot;/&gt;&lt;property id=&quot;20307&quot; value=&quot;308&quot;/&gt;&lt;/object&gt;&lt;object type=&quot;3&quot; unique_id=&quot;10026&quot;&gt;&lt;property id=&quot;20148&quot; value=&quot;5&quot;/&gt;&lt;property id=&quot;20300&quot; value=&quot;Slide 27 - &amp;quot;Faculty&amp;quot;&quot;/&gt;&lt;property id=&quot;20307&quot; value=&quot;294&quot;/&gt;&lt;/object&gt;&lt;object type=&quot;3&quot; unique_id=&quot;10027&quot;&gt;&lt;property id=&quot;20148&quot; value=&quot;5&quot;/&gt;&lt;property id=&quot;20300&quot; value=&quot;Slide 28 - &amp;quot;Disclosure of Conflicts of Interest&amp;quot;&quot;/&gt;&lt;property id=&quot;20307&quot; value=&quot;295&quot;/&gt;&lt;/object&gt;&lt;object type=&quot;3&quot; unique_id=&quot;10028&quot;&gt;&lt;property id=&quot;20148&quot; value=&quot;5&quot;/&gt;&lt;property id=&quot;20300&quot; value=&quot;Slide 29 - &amp;quot;Disclosures&amp;quot;&quot;/&gt;&lt;property id=&quot;20307&quot; value=&quot;296&quot;/&gt;&lt;/object&gt;&lt;object type=&quot;3&quot; unique_id=&quot;10029&quot;&gt;&lt;property id=&quot;20148&quot; value=&quot;5&quot;/&gt;&lt;property id=&quot;20300&quot; value=&quot;Slide 30 - &amp;quot;Disclosure of Unlabeled Use&amp;quot;&quot;/&gt;&lt;property id=&quot;20307&quot; value=&quot;297&quot;/&gt;&lt;/object&gt;&lt;object type=&quot;3&quot; unique_id=&quot;10030&quot;&gt;&lt;property id=&quot;20148&quot; value=&quot;5&quot;/&gt;&lt;property id=&quot;20300&quot; value=&quot;Slide 31&quot;/&gt;&lt;property id=&quot;20307&quot; value=&quot;298&quot;/&gt;&lt;/object&gt;&lt;object type=&quot;3&quot; unique_id=&quot;10031&quot;&gt;&lt;property id=&quot;20148&quot; value=&quot;5&quot;/&gt;&lt;property id=&quot;20300&quot; value=&quot;Slide 32 - &amp;quot;Physician Continuing Medical Education&amp;quot;&quot;/&gt;&lt;property id=&quot;20307&quot; value=&quot;299&quot;/&gt;&lt;/object&gt;&lt;object type=&quot;3&quot; unique_id=&quot;10032&quot;&gt;&lt;property id=&quot;20148&quot; value=&quot;5&quot;/&gt;&lt;property id=&quot;20300&quot; value=&quot;Slide 33 - &amp;quot;Pharmacist Continuing Education&amp;quot;&quot;/&gt;&lt;property id=&quot;20307&quot; value=&quot;300&quot;/&gt;&lt;/object&gt;&lt;object type=&quot;3&quot; unique_id=&quot;10033&quot;&gt;&lt;property id=&quot;20148&quot; value=&quot;5&quot;/&gt;&lt;property id=&quot;20300&quot; value=&quot;Slide 34 - &amp;quot;Nursing Continuing Education&amp;quot;&quot;/&gt;&lt;property id=&quot;20307&quot; value=&quot;301&quot;/&gt;&lt;/object&gt;&lt;object type=&quot;3&quot; unique_id=&quot;10034&quot;&gt;&lt;property id=&quot;20148&quot; value=&quot;5&quot;/&gt;&lt;property id=&quot;20300&quot; value=&quot;Slide 35 - &amp;quot;Please review the following important &amp;#x0D;&amp;#x0A;CME information in your handout&amp;quot;&quot;/&gt;&lt;property id=&quot;20307&quot; value=&quot;310&quot;/&gt;&lt;/object&gt;&lt;object type=&quot;3&quot; unique_id=&quot;10036&quot;&gt;&lt;property id=&quot;20148&quot; value=&quot;5&quot;/&gt;&lt;property id=&quot;20300&quot; value=&quot;Slide 37 - &amp;quot;Instructions for Credit&amp;quot;&quot;/&gt;&lt;property id=&quot;20307&quot; value=&quot;303&quot;/&gt;&lt;/object&gt;&lt;object type=&quot;3&quot; unique_id=&quot;10037&quot;&gt;&lt;property id=&quot;20148&quot; value=&quot;5&quot;/&gt;&lt;property id=&quot;20300&quot; value=&quot;Slide 38 - &amp;quot;Now Take the Test . . .&amp;quot;&quot;/&gt;&lt;property id=&quot;20307&quot; value=&quot;304&quot;/&gt;&lt;/object&gt;&lt;object type=&quot;3&quot; unique_id=&quot;10040&quot;&gt;&lt;property id=&quot;20148&quot; value=&quot;5&quot;/&gt;&lt;property id=&quot;20300&quot; value=&quot;Slide 39 - &amp;quot;General Information&amp;quot;&quot;/&gt;&lt;property id=&quot;20307&quot; value=&quot;315&quot;/&gt;&lt;/object&gt;&lt;object type=&quot;3&quot; unique_id=&quot;10041&quot;&gt;&lt;property id=&quot;20148&quot; value=&quot;5&quot;/&gt;&lt;property id=&quot;20300&quot; value=&quot;Slide 40 - &amp;quot;Please review the slide notes &amp;#x0D;&amp;#x0A;for analysis of each study &amp;#x0D;&amp;#x0A;by expert faculty &amp;lt;Insert Name, MD&amp;gt;, &amp;#x0D;&amp;#x0A;and &amp;lt;Insert Name,&quot;/&gt;&lt;property id=&quot;20307&quot; value=&quot;316&quot;/&gt;&lt;/object&gt;&lt;object type=&quot;3&quot; unique_id=&quot;10042&quot;&gt;&lt;property id=&quot;20148&quot; value=&quot;5&quot;/&gt;&lt;property id=&quot;20300&quot; value=&quot;Slide 41 - &amp;quot;Promo Slide Reference&amp;#x0D;&amp;#x0A;(Placed as the last slide in a slideset, &amp;#x0D;&amp;#x0A;if requested)&amp;quot;&quot;/&gt;&lt;property id=&quot;20307&quot; value=&quot;307&quot;/&gt;&lt;/object&gt;&lt;object type=&quot;3&quot; unique_id=&quot;12121&quot;&gt;&lt;property id=&quot;20148&quot; value=&quot;5&quot;/&gt;&lt;property id=&quot;20300&quot; value=&quot;Slide 36 - &amp;quot;Disclaimer&amp;quot;&quot;/&gt;&lt;property id=&quot;20307&quot; value=&quot;317&quot;/&gt;&lt;/object&gt;&lt;object type=&quot;3&quot; unique_id=&quot;12122&quot;&gt;&lt;property id=&quot;20148&quot; value=&quot;5&quot;/&gt;&lt;property id=&quot;20300&quot; value=&quot;Slide 1 - &amp;quot;Title of the program and will possibly take &amp;#x0D;&amp;#x0A;up three lines. It is presented in Arial-39-Bold-White.&amp;quot;&quot;/&gt;&lt;property id=&quot;20307&quot; value=&quot;321&quot;/&gt;&lt;/object&gt;&lt;object type=&quot;3&quot; unique_id=&quot;12123&quot;&gt;&lt;property id=&quot;20148&quot; value=&quot;5&quot;/&gt;&lt;property id=&quot;20300&quot; value=&quot;Slide 2 - &amp;quot;Title of the program and will possibly take up three lines. It is presented in Arial-39-Bold-White.&amp;quot;&quot;/&gt;&lt;property id=&quot;20307&quot; value=&quot;322&quot;/&gt;&lt;/object&gt;&lt;object type=&quot;3&quot; unique_id=&quot;12124&quot;&gt;&lt;property id=&quot;20148&quot; value=&quot;5&quot;/&gt;&lt;property id=&quot;20300&quot; value=&quot;Slide 18 - &amp;quot;Outcomes Analysis: What Did You Learn?&amp;quot;&quot;/&gt;&lt;property id=&quot;20307&quot; value=&quot;324&quot;/&gt;&lt;/object&gt;&lt;object type=&quot;3&quot; unique_id=&quot;12125&quot;&gt;&lt;property id=&quot;20148&quot; value=&quot;5&quot;/&gt;&lt;property id=&quot;20300&quot; value=&quot;Slide 19 - &amp;quot;Outcomes Questions&amp;quot;&quot;/&gt;&lt;property id=&quot;20307&quot; value=&quot;320&quot;/&gt;&lt;/object&gt;&lt;object type=&quot;3&quot; unique_id=&quot;12126&quot;&gt;&lt;property id=&quot;20148&quot; value=&quot;5&quot;/&gt;&lt;property id=&quot;20300&quot; value=&quot;Slide 20 - &amp;quot;How many patients with XXX do you provide care for in a typical week?&amp;quot;&quot;/&gt;&lt;property id=&quot;20307&quot; value=&quot;323&quot;/&gt;&lt;/object&gt;&lt;object type=&quot;3&quot; unique_id=&quot;12127&quot;&gt;&lt;property id=&quot;20148&quot; value=&quot;5&quot;/&gt;&lt;property id=&quot;20300&quot; value=&quot;Slide 42 - &amp;quot;Go Online for More CCO &amp;#x0D;&amp;#x0A;Coverage of XXXXXXXXXXXX!&amp;quot;&quot;/&gt;&lt;property id=&quot;20307&quot; value=&quot;318&quot;/&gt;&lt;/object&gt;&lt;/object&gt;&lt;/object&gt;&lt;/database&gt;"/>
</p:tagLst>
</file>

<file path=ppt/theme/theme1.xml><?xml version="1.0" encoding="utf-8"?>
<a:theme xmlns:a="http://schemas.openxmlformats.org/drawingml/2006/main" name="1_2017_HTAA_Diabetes">
  <a:themeElements>
    <a:clrScheme name="2018 CCO LIVE">
      <a:dk1>
        <a:srgbClr val="455560"/>
      </a:dk1>
      <a:lt1>
        <a:srgbClr val="FFFFFF"/>
      </a:lt1>
      <a:dk2>
        <a:srgbClr val="000000"/>
      </a:dk2>
      <a:lt2>
        <a:srgbClr val="CDCDCF"/>
      </a:lt2>
      <a:accent1>
        <a:srgbClr val="015873"/>
      </a:accent1>
      <a:accent2>
        <a:srgbClr val="4DA1BB"/>
      </a:accent2>
      <a:accent3>
        <a:srgbClr val="E1471D"/>
      </a:accent3>
      <a:accent4>
        <a:srgbClr val="00823B"/>
      </a:accent4>
      <a:accent5>
        <a:srgbClr val="FDB338"/>
      </a:accent5>
      <a:accent6>
        <a:srgbClr val="682E74"/>
      </a:accent6>
      <a:hlink>
        <a:srgbClr val="E1471D"/>
      </a:hlink>
      <a:folHlink>
        <a:srgbClr val="015873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0">
          <a:solidFill>
            <a:schemeClr val="bg1"/>
          </a:solidFill>
          <a:miter lim="800000"/>
          <a:headEnd/>
          <a:tailEnd/>
        </a:ln>
      </a:spPr>
      <a:bodyPr anchor="b"/>
      <a:lstStyle>
        <a:defPPr algn="ctr" eaLnBrk="1" hangingPunct="1">
          <a:spcBef>
            <a:spcPct val="35000"/>
          </a:spcBef>
          <a:spcAft>
            <a:spcPct val="25000"/>
          </a:spcAft>
          <a:buClr>
            <a:schemeClr val="folHlink"/>
          </a:buClr>
          <a:buNone/>
          <a:defRPr sz="1800" b="0" dirty="0">
            <a:solidFill>
              <a:schemeClr val="tx1"/>
            </a:solidFill>
            <a:latin typeface="Calibri" panose="020F0502020204030204" pitchFamily="34" charset="0"/>
          </a:defRPr>
        </a:defPPr>
      </a:lstStyle>
    </a:spDef>
    <a:lnDef>
      <a:spPr bwMode="auto"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algn="l">
          <a:lnSpc>
            <a:spcPct val="100000"/>
          </a:lnSpc>
          <a:spcBef>
            <a:spcPct val="50000"/>
          </a:spcBef>
          <a:spcAft>
            <a:spcPct val="0"/>
          </a:spcAft>
          <a:buClrTx/>
          <a:buFontTx/>
          <a:buNone/>
          <a:defRPr b="0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17_HTAA_Diabetes" id="{1367EE62-49C0-41AA-9F7D-AEA8A8F73D1D}" vid="{45DB6FF6-6200-4F3D-90FC-F48B6425275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63DFC927584E46AEFE82ADB6693CC5" ma:contentTypeVersion="1" ma:contentTypeDescription="Create a new document." ma:contentTypeScope="" ma:versionID="8cc018003e76e82d18e8d97a58fbf124">
  <xsd:schema xmlns:xsd="http://www.w3.org/2001/XMLSchema" xmlns:xs="http://www.w3.org/2001/XMLSchema" xmlns:p="http://schemas.microsoft.com/office/2006/metadata/properties" xmlns:ns2="d54cbe69-32bd-412a-b004-9152f949605e" xmlns:ns3="19dfa6c0-db35-4f49-8e56-46c79f259046" targetNamespace="http://schemas.microsoft.com/office/2006/metadata/properties" ma:root="true" ma:fieldsID="de7d4d3248421800719c965ddf0b8db3" ns2:_="" ns3:_="">
    <xsd:import namespace="d54cbe69-32bd-412a-b004-9152f949605e"/>
    <xsd:import namespace="19dfa6c0-db35-4f49-8e56-46c79f25904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cbe69-32bd-412a-b004-9152f94960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dfa6c0-db35-4f49-8e56-46c79f259046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11" nillable="true" ma:displayName="Document Category" ma:internalName="Document_x0020_Category">
      <xsd:simpleType>
        <xsd:restriction base="dms:Choice">
          <xsd:enumeration value="Slides - Live ONC"/>
          <xsd:enumeration value="Permissions"/>
          <xsd:enumeration value="Outcomes - Questions"/>
          <xsd:enumeration value="Slides - Downloadable"/>
          <xsd:enumeration value="Slide Des Req - Full Redra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54cbe69-32bd-412a-b004-9152f949605e">56M7VY3CDVN5-229227994-2</_dlc_DocId>
    <_dlc_DocIdUrl xmlns="d54cbe69-32bd-412a-b004-9152f949605e">
      <Url>https://intranet.clinicaloptions.com/mews/oncology/ASCO_Biomarkers_SS-TU_2019_(PRP2960)/Slide_Set__3/_layouts/15/DocIdRedir.aspx?ID=56M7VY3CDVN5-229227994-2</Url>
      <Description>56M7VY3CDVN5-229227994-2</Description>
    </_dlc_DocIdUrl>
    <Document_x0020_Category xmlns="19dfa6c0-db35-4f49-8e56-46c79f259046">Slides - Downloadable</Document_x0020_Category>
  </documentManagement>
</p:properties>
</file>

<file path=customXml/itemProps1.xml><?xml version="1.0" encoding="utf-8"?>
<ds:datastoreItem xmlns:ds="http://schemas.openxmlformats.org/officeDocument/2006/customXml" ds:itemID="{3A18F4D2-3653-4F4F-B917-116198900D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2013A6-9922-444A-860E-D2CA80CCD33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D97B5C0-8832-44B9-BA30-BABA69FDA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4cbe69-32bd-412a-b004-9152f949605e"/>
    <ds:schemaRef ds:uri="19dfa6c0-db35-4f49-8e56-46c79f2590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5E151B5-E2EE-4BEC-82C3-105A302A3BE7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5BA55BC3-5A03-47C2-8EC3-D964C3B5E779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19dfa6c0-db35-4f49-8e56-46c79f25904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54cbe69-32bd-412a-b004-9152f94960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7367</TotalTime>
  <Words>1065</Words>
  <Application>Microsoft Office PowerPoint</Application>
  <PresentationFormat>Custom</PresentationFormat>
  <Paragraphs>298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1_2017_HTAA_Diabetes</vt:lpstr>
      <vt:lpstr>The Role of BRCA and Defective DNA Damage Repair </vt:lpstr>
      <vt:lpstr>Case Presentation</vt:lpstr>
      <vt:lpstr>Case Presentation</vt:lpstr>
      <vt:lpstr>HR-Deficient Cells Are More Susceptible to PARP Inhibition</vt:lpstr>
      <vt:lpstr>Prevalence of Homologous Recombination DNA Damage Repair Mutations in Cancer</vt:lpstr>
      <vt:lpstr>Clinical Experience: PARP Inhibitors in Ovarian Cancer</vt:lpstr>
      <vt:lpstr>PARPi + Platinum in Pancreatic Cancer</vt:lpstr>
      <vt:lpstr>POLO: Olaparib as Maintenance Therapy in Germline BRCA Mutated Pancreatic Cancer</vt:lpstr>
      <vt:lpstr>POLO: Olaparib as Maintenance Therapy in gBRCA-Mutated Pancreatic Cancer</vt:lpstr>
      <vt:lpstr>PARP Inhibitors: Targeting DDR Mutations Beyond BRCA</vt:lpstr>
      <vt:lpstr>Case Presentation</vt:lpstr>
      <vt:lpstr>Go Online for More CCO  Coverage of Cancer Biomarkers!</vt:lpstr>
      <vt:lpstr>Slide 13</vt:lpstr>
    </vt:vector>
  </TitlesOfParts>
  <Company>Preferred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BRCA and Defective DNA Damage Repair</dc:title>
  <dc:creator>Preferred User</dc:creator>
  <cp:lastModifiedBy>Lenovo</cp:lastModifiedBy>
  <cp:revision>695</cp:revision>
  <cp:lastPrinted>2016-09-26T20:21:49Z</cp:lastPrinted>
  <dcterms:created xsi:type="dcterms:W3CDTF">2005-05-27T15:08:01Z</dcterms:created>
  <dcterms:modified xsi:type="dcterms:W3CDTF">2020-01-15T10:10:36Z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isplay_urn:schemas-microsoft-com:office:office#Editor">
    <vt:lpwstr>Melanie Couton</vt:lpwstr>
  </property>
  <property fmtid="{D5CDD505-2E9C-101B-9397-08002B2CF9AE}" pid="4" name="display_urn:schemas-microsoft-com:office:office#Author">
    <vt:lpwstr>Melanie Couton</vt:lpwstr>
  </property>
  <property fmtid="{D5CDD505-2E9C-101B-9397-08002B2CF9AE}" pid="5" name="_dlc_DocId">
    <vt:lpwstr>56M7VY3CDVN5-387186687-1</vt:lpwstr>
  </property>
  <property fmtid="{D5CDD505-2E9C-101B-9397-08002B2CF9AE}" pid="6" name="_dlc_DocIdItemGuid">
    <vt:lpwstr>e2371733-d36c-4d4a-b06b-bdbe163c60e7</vt:lpwstr>
  </property>
  <property fmtid="{D5CDD505-2E9C-101B-9397-08002B2CF9AE}" pid="7" name="_dlc_DocIdUrl">
    <vt:lpwstr>https://intranet.clinicaloptions.com/mews/oncology/ASH_ALL_Satellite-TU_2016/Template/_layouts/15/DocIdRedir.aspx?ID=56M7VY3CDVN5-387186687-1, 56M7VY3CDVN5-387186687-1</vt:lpwstr>
  </property>
  <property fmtid="{D5CDD505-2E9C-101B-9397-08002B2CF9AE}" pid="8" name="ContentTypeId">
    <vt:lpwstr>0x0101009C63DFC927584E46AEFE82ADB6693CC5</vt:lpwstr>
  </property>
</Properties>
</file>